
<file path=[Content_Types].xml><?xml version="1.0" encoding="utf-8"?>
<Types xmlns="http://schemas.openxmlformats.org/package/2006/content-types">
  <Override PartName="/ppt/slideLayouts/slideLayout6.xml" ContentType="application/vnd.openxmlformats-officedocument.presentationml.slideLayout+xml"/>
  <Override PartName="/ppt/slides/slide17.xml" ContentType="application/vnd.openxmlformats-officedocument.presentationml.slide+xml"/>
  <Override PartName="/ppt/slideLayouts/slideLayout10.xml" ContentType="application/vnd.openxmlformats-officedocument.presentationml.slideLayout+xml"/>
  <Override PartName="/ppt/slideLayouts/slideLayout12.xml" ContentType="application/vnd.openxmlformats-officedocument.presentationml.slideLayout+xml"/>
  <Override PartName="/ppt/slideLayouts/slideLayout14.xml" ContentType="application/vnd.openxmlformats-officedocument.presentationml.slideLayout+xml"/>
  <Default Extension="bin" ContentType="application/vnd.openxmlformats-officedocument.presentationml.printerSettings"/>
  <Override PartName="/ppt/slides/slide22.xml" ContentType="application/vnd.openxmlformats-officedocument.presentationml.slide+xml"/>
  <Override PartName="/ppt/slides/slide20.xml" ContentType="application/vnd.openxmlformats-officedocument.presentationml.slide+xml"/>
  <Override PartName="/ppt/slides/slide26.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slides/slide28.xml" ContentType="application/vnd.openxmlformats-officedocument.presentationml.slide+xml"/>
  <Override PartName="/ppt/presentation.xml" ContentType="application/vnd.openxmlformats-officedocument.presentationml.presentation.main+xml"/>
  <Default Extension="png" ContentType="image/png"/>
  <Override PartName="/docProps/core.xml" ContentType="application/vnd.openxmlformats-package.core-properties+xml"/>
  <Override PartName="/ppt/slides/slide10.xml" ContentType="application/vnd.openxmlformats-officedocument.presentationml.slide+xml"/>
  <Override PartName="/ppt/slideLayouts/slideLayout1.xml" ContentType="application/vnd.openxmlformats-officedocument.presentationml.slideLayout+xml"/>
  <Override PartName="/ppt/slides/slide14.xml" ContentType="application/vnd.openxmlformats-officedocument.presentationml.slide+xml"/>
  <Override PartName="/ppt/slideLayouts/slideLayout3.xml" ContentType="application/vnd.openxmlformats-officedocument.presentationml.slideLayout+xml"/>
  <Override PartName="/ppt/slides/slide6.xml" ContentType="application/vnd.openxmlformats-officedocument.presentationml.slide+xml"/>
  <Override PartName="/ppt/slideLayouts/slideLayout7.xml" ContentType="application/vnd.openxmlformats-officedocument.presentationml.slideLayout+xml"/>
  <Override PartName="/ppt/slides/slide18.xml" ContentType="application/vnd.openxmlformats-officedocument.presentationml.slide+xml"/>
  <Override PartName="/ppt/slides/slide12.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s/slide16.xml" ContentType="application/vnd.openxmlformats-officedocument.presentationml.slide+xml"/>
  <Override PartName="/ppt/slides/slide8.xml" ContentType="application/vnd.openxmlformats-officedocument.presentationml.slide+xml"/>
  <Override PartName="/ppt/slideLayouts/slideLayout9.xml" ContentType="application/vnd.openxmlformats-officedocument.presentationml.slideLayout+xml"/>
  <Override PartName="/ppt/theme/theme1.xml" ContentType="application/vnd.openxmlformats-officedocument.theme+xml"/>
  <Override PartName="/ppt/slides/slide2.xml" ContentType="application/vnd.openxmlformats-officedocument.presentationml.slide+xml"/>
  <Override PartName="/ppt/slideLayouts/slideLayout11.xml" ContentType="application/vnd.openxmlformats-officedocument.presentationml.slideLayout+xml"/>
  <Override PartName="/ppt/slideLayouts/slideLayout13.xml" ContentType="application/vnd.openxmlformats-officedocument.presentationml.slideLayout+xml"/>
  <Override PartName="/ppt/slideLayouts/slideLayout15.xml" ContentType="application/vnd.openxmlformats-officedocument.presentationml.slideLayout+xml"/>
  <Override PartName="/ppt/slides/slide21.xml" ContentType="application/vnd.openxmlformats-officedocument.presentationml.slide+xml"/>
  <Override PartName="/ppt/slides/slide23.xml" ContentType="application/vnd.openxmlformats-officedocument.presentationml.slide+xml"/>
  <Override PartName="/ppt/slides/slide25.xml" ContentType="application/vnd.openxmlformats-officedocument.presentationml.slide+xml"/>
  <Override PartName="/ppt/slides/slide27.xml" ContentType="application/vnd.openxmlformats-officedocument.presentationml.slide+xml"/>
  <Override PartName="/ppt/slides/slide29.xml" ContentType="application/vnd.openxmlformats-officedocument.presentationml.slide+xml"/>
  <Override PartName="/ppt/slideMasters/slideMaster1.xml" ContentType="application/vnd.openxmlformats-officedocument.presentationml.slideMaster+xml"/>
  <Default Extension="xml" ContentType="application/xml"/>
  <Default Extension="jpeg" ContentType="image/jpeg"/>
  <Default Extension="rels" ContentType="application/vnd.openxmlformats-package.relationships+xml"/>
  <Override PartName="/ppt/viewProps.xml" ContentType="application/vnd.openxmlformats-officedocument.presentationml.viewProps+xml"/>
  <Override PartName="/docProps/app.xml" ContentType="application/vnd.openxmlformats-officedocument.extended-properties+xml"/>
  <Override PartName="/ppt/slides/slide11.xml" ContentType="application/vnd.openxmlformats-officedocument.presentationml.slide+xml"/>
  <Override PartName="/ppt/slides/slide1.xml" ContentType="application/vnd.openxmlformats-officedocument.presentationml.slide+xml"/>
  <Override PartName="/ppt/slides/slide3.xml" ContentType="application/vnd.openxmlformats-officedocument.presentationml.slide+xml"/>
  <Override PartName="/ppt/slideLayouts/slideLayout4.xml" ContentType="application/vnd.openxmlformats-officedocument.presentationml.slideLayout+xml"/>
  <Override PartName="/ppt/slides/slide15.xml" ContentType="application/vnd.openxmlformats-officedocument.presentationml.slide+xml"/>
  <Override PartName="/ppt/slides/slide9.xml" ContentType="application/vnd.openxmlformats-officedocument.presentationml.slide+xml"/>
  <Override PartName="/ppt/slides/slide7.xml" ContentType="application/vnd.openxmlformats-officedocument.presentationml.slide+xml"/>
  <Override PartName="/ppt/slideLayouts/slideLayout8.xml" ContentType="application/vnd.openxmlformats-officedocument.presentationml.slideLayout+xml"/>
  <Override PartName="/ppt/slides/slide19.xml" ContentType="application/vnd.openxmlformats-officedocument.presentationml.slide+xml"/>
  <Override PartName="/ppt/slideLayouts/slideLayout2.xml" ContentType="application/vnd.openxmlformats-officedocument.presentationml.slideLayout+xml"/>
  <Override PartName="/ppt/slides/slide13.xml" ContentType="application/vnd.openxmlformats-officedocument.presentationml.slide+xml"/>
  <Override PartName="/ppt/tableStyles.xml" ContentType="application/vnd.openxmlformats-officedocument.presentationml.tableStyles+xml"/>
  <Override PartName="/ppt/slides/slide5.xml" ContentType="application/vnd.openxmlformats-officedocument.presentationml.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26" r:id="rId1"/>
  </p:sldMasterIdLst>
  <p:sldIdLst>
    <p:sldId id="256" r:id="rId2"/>
    <p:sldId id="257" r:id="rId3"/>
    <p:sldId id="258" r:id="rId4"/>
    <p:sldId id="259" r:id="rId5"/>
    <p:sldId id="260" r:id="rId6"/>
    <p:sldId id="261" r:id="rId7"/>
    <p:sldId id="262" r:id="rId8"/>
    <p:sldId id="263" r:id="rId9"/>
    <p:sldId id="265" r:id="rId10"/>
    <p:sldId id="267"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Lst>
  <p:sldSz cx="9144000" cy="6858000" type="screen4x3"/>
  <p:notesSz cx="6858000" cy="9144000"/>
  <p:defaultText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85" d="100"/>
          <a:sy n="85" d="100"/>
        </p:scale>
        <p:origin x="-152"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 Type="http://schemas.openxmlformats.org/officeDocument/2006/relationships/slideMaster" Target="slideMasters/slideMaster1.xml"/><Relationship Id="rId19" Type="http://schemas.openxmlformats.org/officeDocument/2006/relationships/slide" Target="slides/slide18.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8" Type="http://schemas.openxmlformats.org/officeDocument/2006/relationships/slide" Target="slides/slide17.xml"/><Relationship Id="rId30" Type="http://schemas.openxmlformats.org/officeDocument/2006/relationships/slide" Target="slides/slide29.xml"/><Relationship Id="rId31" Type="http://schemas.openxmlformats.org/officeDocument/2006/relationships/printerSettings" Target="printerSettings/printerSettings1.bin"/><Relationship Id="rId32" Type="http://schemas.openxmlformats.org/officeDocument/2006/relationships/presProps" Target="presProps.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9" name="Rectangle 8"/>
          <p:cNvSpPr/>
          <p:nvPr/>
        </p:nvSpPr>
        <p:spPr>
          <a:xfrm>
            <a:off x="646113" y="1447800"/>
            <a:ext cx="7851775" cy="3200400"/>
          </a:xfrm>
          <a:prstGeom prst="rect">
            <a:avLst/>
          </a:prstGeom>
          <a:noFill/>
        </p:spPr>
        <p:style>
          <a:lnRef idx="1">
            <a:schemeClr val="dk1"/>
          </a:lnRef>
          <a:fillRef idx="3">
            <a:schemeClr val="dk1"/>
          </a:fillRef>
          <a:effectRef idx="2">
            <a:schemeClr val="dk1"/>
          </a:effectRef>
          <a:fontRef idx="minor">
            <a:schemeClr val="lt1"/>
          </a:fontRef>
        </p:style>
        <p:txBody>
          <a:bodyPr rtlCol="0" anchor="ctr"/>
          <a:lstStyle/>
          <a:p>
            <a:pPr algn="ctr"/>
            <a:endParaRPr/>
          </a:p>
        </p:txBody>
      </p:sp>
      <p:sp>
        <p:nvSpPr>
          <p:cNvPr id="2" name="Title 1"/>
          <p:cNvSpPr>
            <a:spLocks noGrp="1"/>
          </p:cNvSpPr>
          <p:nvPr>
            <p:ph type="ctrTitle"/>
          </p:nvPr>
        </p:nvSpPr>
        <p:spPr>
          <a:xfrm>
            <a:off x="658813" y="1537447"/>
            <a:ext cx="7826281" cy="1627093"/>
          </a:xfrm>
        </p:spPr>
        <p:txBody>
          <a:bodyPr vert="horz" lIns="91440" tIns="45720" rIns="91440" bIns="45720" rtlCol="0" anchor="b" anchorCtr="0">
            <a:noAutofit/>
          </a:bodyPr>
          <a:lstStyle>
            <a:lvl1pPr algn="ctr" defTabSz="914400" rtl="0" eaLnBrk="1" latinLnBrk="0" hangingPunct="1">
              <a:spcBef>
                <a:spcPct val="0"/>
              </a:spcBef>
              <a:buNone/>
              <a:defRPr sz="5400" kern="1200">
                <a:gradFill>
                  <a:gsLst>
                    <a:gs pos="0">
                      <a:schemeClr val="tx1">
                        <a:lumMod val="85000"/>
                      </a:schemeClr>
                    </a:gs>
                    <a:gs pos="100000">
                      <a:schemeClr val="tx1"/>
                    </a:gs>
                  </a:gsLst>
                  <a:lin ang="16200000" scaled="1"/>
                </a:gra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658813" y="3218329"/>
            <a:ext cx="7826281" cy="860611"/>
          </a:xfrm>
        </p:spPr>
        <p:txBody>
          <a:bodyPr vert="horz" lIns="91440" tIns="45720" rIns="91440" bIns="45720" rtlCol="0">
            <a:normAutofit/>
          </a:bodyPr>
          <a:lstStyle>
            <a:lvl1pPr marL="0" indent="0" algn="ctr" defTabSz="914400" rtl="0" eaLnBrk="1" latinLnBrk="0" hangingPunct="1">
              <a:lnSpc>
                <a:spcPct val="100000"/>
              </a:lnSpc>
              <a:spcBef>
                <a:spcPts val="300"/>
              </a:spcBef>
              <a:buFont typeface="Wingdings 2" pitchFamily="18" charset="2"/>
              <a:buNone/>
              <a:defRPr sz="1800" kern="1200">
                <a:gradFill>
                  <a:gsLst>
                    <a:gs pos="0">
                      <a:schemeClr val="tx1">
                        <a:lumMod val="85000"/>
                      </a:schemeClr>
                    </a:gs>
                    <a:gs pos="100000">
                      <a:schemeClr val="tx1"/>
                    </a:gs>
                  </a:gsLst>
                  <a:lin ang="16200000" scaled="1"/>
                </a:gra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0FE967ED-BBE0-410D-B617-E977FFFB9713}" type="datetimeFigureOut">
              <a:rPr lang="es-ES_tradnl" smtClean="0"/>
              <a:pPr/>
              <a:t>12/28/12</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1016C55F-80E6-49F1-9724-2AE7989273BB}" type="slidenum">
              <a:rPr lang="es-ES_tradnl" smtClean="0"/>
              <a:pPr/>
              <a:t>‹#›</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2856" y="1600200"/>
            <a:ext cx="3931920" cy="566738"/>
          </a:xfrm>
        </p:spPr>
        <p:txBody>
          <a:bodyPr vert="horz" lIns="91440" tIns="45720" rIns="91440" bIns="45720" rtlCol="0" anchor="b" anchorCtr="0">
            <a:normAutofit/>
          </a:bodyPr>
          <a:lstStyle>
            <a:lvl1pPr algn="l" defTabSz="914400" rtl="0" eaLnBrk="1" latinLnBrk="0" hangingPunct="1">
              <a:spcBef>
                <a:spcPct val="0"/>
              </a:spcBef>
              <a:buNone/>
              <a:defRPr sz="2400" b="0" kern="1200">
                <a:solidFill>
                  <a:schemeClr val="tx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21792" y="457200"/>
            <a:ext cx="3474720" cy="510235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562856" y="2240280"/>
            <a:ext cx="3931920" cy="2103120"/>
          </a:xfrm>
        </p:spPr>
        <p:txBody>
          <a:bodyPr vert="horz" lIns="91440" tIns="45720" rIns="91440" bIns="45720" rtlCol="0">
            <a:normAutofit/>
          </a:bodyPr>
          <a:lstStyle>
            <a:lvl1pPr marL="0" indent="0">
              <a:buNone/>
              <a:defRPr sz="1400" b="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0FE967ED-BBE0-410D-B617-E977FFFB9713}" type="datetimeFigureOut">
              <a:rPr lang="es-ES_tradnl" smtClean="0"/>
              <a:pPr/>
              <a:t>12/28/12</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1016C55F-80E6-49F1-9724-2AE7989273BB}" type="slidenum">
              <a:rPr lang="es-ES_tradnl" smtClean="0"/>
              <a:pPr/>
              <a:t>‹#›</a:t>
            </a:fld>
            <a:endParaRPr lang="es-ES_tradnl"/>
          </a:p>
        </p:txBody>
      </p:sp>
      <p:sp>
        <p:nvSpPr>
          <p:cNvPr id="8" name="Freeform 7"/>
          <p:cNvSpPr/>
          <p:nvPr/>
        </p:nvSpPr>
        <p:spPr>
          <a:xfrm>
            <a:off x="280416" y="258580"/>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9" name="Freeform 8"/>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282575" y="458788"/>
            <a:ext cx="8577263" cy="388461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 name="Title 1"/>
          <p:cNvSpPr>
            <a:spLocks noGrp="1"/>
          </p:cNvSpPr>
          <p:nvPr>
            <p:ph type="title"/>
          </p:nvPr>
        </p:nvSpPr>
        <p:spPr>
          <a:xfrm>
            <a:off x="282575" y="4920520"/>
            <a:ext cx="3931920" cy="1353312"/>
          </a:xfrm>
        </p:spPr>
        <p:txBody>
          <a:bodyPr anchor="t" anchorCtr="0">
            <a:normAutofit/>
          </a:bodyPr>
          <a:lstStyle>
            <a:lvl1pPr algn="l">
              <a:defRPr sz="2400" b="0"/>
            </a:lvl1pPr>
          </a:lstStyle>
          <a:p>
            <a:r>
              <a:rPr lang="en-US" smtClean="0"/>
              <a:t>Click to edit Master title style</a:t>
            </a:r>
            <a:endParaRPr/>
          </a:p>
        </p:txBody>
      </p:sp>
      <p:sp>
        <p:nvSpPr>
          <p:cNvPr id="5" name="Date Placeholder 4"/>
          <p:cNvSpPr>
            <a:spLocks noGrp="1"/>
          </p:cNvSpPr>
          <p:nvPr>
            <p:ph type="dt" sz="half" idx="10"/>
          </p:nvPr>
        </p:nvSpPr>
        <p:spPr/>
        <p:txBody>
          <a:bodyPr/>
          <a:lstStyle/>
          <a:p>
            <a:fld id="{0FE967ED-BBE0-410D-B617-E977FFFB9713}" type="datetimeFigureOut">
              <a:rPr lang="es-ES_tradnl" smtClean="0"/>
              <a:pPr/>
              <a:t>12/28/12</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16292582-9FC8-4B1B-8456-B27CC842DEE2}" type="slidenum">
              <a:rPr/>
              <a:pPr/>
              <a:t>‹#›</a:t>
            </a:fld>
            <a:endParaRPr/>
          </a:p>
        </p:txBody>
      </p:sp>
      <p:sp>
        <p:nvSpPr>
          <p:cNvPr id="8" name="Text Placeholder 3"/>
          <p:cNvSpPr>
            <a:spLocks noGrp="1"/>
          </p:cNvSpPr>
          <p:nvPr>
            <p:ph type="body" sz="half" idx="13"/>
          </p:nvPr>
        </p:nvSpPr>
        <p:spPr>
          <a:xfrm>
            <a:off x="4927918" y="4899025"/>
            <a:ext cx="3931920" cy="1352458"/>
          </a:xfrm>
        </p:spPr>
        <p:txBody>
          <a:bodyPr>
            <a:normAutofit/>
          </a:bodyPr>
          <a:lstStyle>
            <a:lvl1pPr marL="0" indent="0" algn="l">
              <a:lnSpc>
                <a:spcPct val="110000"/>
              </a:lnSpc>
              <a:spcBef>
                <a:spcPts val="300"/>
              </a:spcBef>
              <a:buNone/>
              <a:defRPr sz="12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Freeform 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2 Pictures with Caption">
    <p:spTree>
      <p:nvGrpSpPr>
        <p:cNvPr id="1" name=""/>
        <p:cNvGrpSpPr/>
        <p:nvPr/>
      </p:nvGrpSpPr>
      <p:grpSpPr>
        <a:xfrm>
          <a:off x="0" y="0"/>
          <a:ext cx="0" cy="0"/>
          <a:chOff x="0" y="0"/>
          <a:chExt cx="0" cy="0"/>
        </a:xfrm>
      </p:grpSpPr>
      <p:sp>
        <p:nvSpPr>
          <p:cNvPr id="11" name="Picture Placeholder 2"/>
          <p:cNvSpPr>
            <a:spLocks noGrp="1"/>
          </p:cNvSpPr>
          <p:nvPr>
            <p:ph type="pic" idx="14"/>
          </p:nvPr>
        </p:nvSpPr>
        <p:spPr>
          <a:xfrm>
            <a:off x="4745038" y="458788"/>
            <a:ext cx="4114800" cy="388461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3" name="Picture Placeholder 2"/>
          <p:cNvSpPr>
            <a:spLocks noGrp="1"/>
          </p:cNvSpPr>
          <p:nvPr>
            <p:ph type="pic" idx="1"/>
          </p:nvPr>
        </p:nvSpPr>
        <p:spPr>
          <a:xfrm>
            <a:off x="282575" y="458788"/>
            <a:ext cx="4114800" cy="388461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 name="Title 1"/>
          <p:cNvSpPr>
            <a:spLocks noGrp="1"/>
          </p:cNvSpPr>
          <p:nvPr>
            <p:ph type="title"/>
          </p:nvPr>
        </p:nvSpPr>
        <p:spPr>
          <a:xfrm>
            <a:off x="282575" y="4920520"/>
            <a:ext cx="3931920" cy="1353312"/>
          </a:xfrm>
        </p:spPr>
        <p:txBody>
          <a:bodyPr anchor="t" anchorCtr="0">
            <a:normAutofit/>
          </a:bodyPr>
          <a:lstStyle>
            <a:lvl1pPr algn="l">
              <a:defRPr sz="2400" b="0"/>
            </a:lvl1pPr>
          </a:lstStyle>
          <a:p>
            <a:r>
              <a:rPr lang="en-US" smtClean="0"/>
              <a:t>Click to edit Master title style</a:t>
            </a:r>
            <a:endParaRPr/>
          </a:p>
        </p:txBody>
      </p:sp>
      <p:sp>
        <p:nvSpPr>
          <p:cNvPr id="5" name="Date Placeholder 4"/>
          <p:cNvSpPr>
            <a:spLocks noGrp="1"/>
          </p:cNvSpPr>
          <p:nvPr>
            <p:ph type="dt" sz="half" idx="10"/>
          </p:nvPr>
        </p:nvSpPr>
        <p:spPr/>
        <p:txBody>
          <a:bodyPr/>
          <a:lstStyle/>
          <a:p>
            <a:fld id="{0FE967ED-BBE0-410D-B617-E977FFFB9713}" type="datetimeFigureOut">
              <a:rPr lang="es-ES_tradnl" smtClean="0"/>
              <a:pPr/>
              <a:t>12/28/12</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1016C55F-80E6-49F1-9724-2AE7989273BB}" type="slidenum">
              <a:rPr lang="es-ES_tradnl" smtClean="0"/>
              <a:pPr/>
              <a:t>‹#›</a:t>
            </a:fld>
            <a:endParaRPr lang="es-ES_tradnl"/>
          </a:p>
        </p:txBody>
      </p:sp>
      <p:sp>
        <p:nvSpPr>
          <p:cNvPr id="8" name="Text Placeholder 3"/>
          <p:cNvSpPr>
            <a:spLocks noGrp="1"/>
          </p:cNvSpPr>
          <p:nvPr>
            <p:ph type="body" sz="half" idx="13"/>
          </p:nvPr>
        </p:nvSpPr>
        <p:spPr>
          <a:xfrm>
            <a:off x="4927918" y="4899025"/>
            <a:ext cx="3931920" cy="1352458"/>
          </a:xfrm>
        </p:spPr>
        <p:txBody>
          <a:bodyPr>
            <a:normAutofit/>
          </a:bodyPr>
          <a:lstStyle>
            <a:lvl1pPr marL="0" indent="0" algn="l">
              <a:lnSpc>
                <a:spcPct val="110000"/>
              </a:lnSpc>
              <a:spcBef>
                <a:spcPts val="300"/>
              </a:spcBef>
              <a:buNone/>
              <a:defRPr sz="12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Freeform 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Video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2575" y="4920520"/>
            <a:ext cx="3931920" cy="566738"/>
          </a:xfrm>
        </p:spPr>
        <p:txBody>
          <a:bodyPr anchor="b">
            <a:normAutofit/>
          </a:bodyPr>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282575" y="5563458"/>
            <a:ext cx="3931920" cy="652462"/>
          </a:xfrm>
        </p:spPr>
        <p:txBody>
          <a:bodyPr/>
          <a:lstStyle>
            <a:lvl1pPr marL="0" indent="0" algn="l">
              <a:spcBef>
                <a:spcPts val="300"/>
              </a:spcBef>
              <a:buNone/>
              <a:defRPr sz="14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E967ED-BBE0-410D-B617-E977FFFB9713}" type="datetimeFigureOut">
              <a:rPr lang="es-ES_tradnl" smtClean="0"/>
              <a:pPr/>
              <a:t>12/28/12</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1016C55F-80E6-49F1-9724-2AE7989273BB}" type="slidenum">
              <a:rPr lang="es-ES_tradnl" smtClean="0"/>
              <a:pPr/>
              <a:t>‹#›</a:t>
            </a:fld>
            <a:endParaRPr lang="es-ES_tradnl"/>
          </a:p>
        </p:txBody>
      </p:sp>
      <p:sp>
        <p:nvSpPr>
          <p:cNvPr id="8" name="Text Placeholder 3"/>
          <p:cNvSpPr>
            <a:spLocks noGrp="1"/>
          </p:cNvSpPr>
          <p:nvPr>
            <p:ph type="body" sz="half" idx="13"/>
          </p:nvPr>
        </p:nvSpPr>
        <p:spPr>
          <a:xfrm>
            <a:off x="4927918" y="4899025"/>
            <a:ext cx="3931920" cy="1352458"/>
          </a:xfrm>
        </p:spPr>
        <p:txBody>
          <a:bodyPr>
            <a:normAutofit/>
          </a:bodyPr>
          <a:lstStyle>
            <a:lvl1pPr marL="0" indent="0" algn="l">
              <a:lnSpc>
                <a:spcPct val="110000"/>
              </a:lnSpc>
              <a:spcBef>
                <a:spcPts val="300"/>
              </a:spcBef>
              <a:buNone/>
              <a:defRPr sz="12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Freeform 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2" name="Media Placeholder 11"/>
          <p:cNvSpPr>
            <a:spLocks noGrp="1"/>
          </p:cNvSpPr>
          <p:nvPr>
            <p:ph type="media" sz="quarter" idx="14"/>
          </p:nvPr>
        </p:nvSpPr>
        <p:spPr>
          <a:xfrm>
            <a:off x="282575" y="458788"/>
            <a:ext cx="8577263" cy="3849624"/>
          </a:xfrm>
          <a:noFill/>
          <a:ln w="44450">
            <a:solidFill>
              <a:schemeClr val="bg1"/>
            </a:solidFill>
            <a:miter lim="800000"/>
          </a:ln>
          <a:effectLst/>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stStyle>
          <a:p>
            <a:r>
              <a:rPr lang="en-US" smtClean="0"/>
              <a:t>Click icon to add media</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FE967ED-BBE0-410D-B617-E977FFFB9713}" type="datetimeFigureOut">
              <a:rPr lang="es-ES_tradnl" smtClean="0"/>
              <a:pPr/>
              <a:t>12/28/12</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1016C55F-80E6-49F1-9724-2AE7989273BB}" type="slidenum">
              <a:rPr lang="es-ES_tradnl" smtClean="0"/>
              <a:pPr/>
              <a:t>‹#›</a:t>
            </a:fld>
            <a:endParaRPr lang="es-ES_tradnl"/>
          </a:p>
        </p:txBody>
      </p:sp>
      <p:sp>
        <p:nvSpPr>
          <p:cNvPr id="7" name="Freeform 6"/>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8" name="Freeform 7"/>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91400" y="458788"/>
            <a:ext cx="1447800" cy="5792787"/>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41350" y="458788"/>
            <a:ext cx="6521450" cy="57927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FE967ED-BBE0-410D-B617-E977FFFB9713}" type="datetimeFigureOut">
              <a:rPr lang="es-ES_tradnl" smtClean="0"/>
              <a:pPr/>
              <a:t>12/28/12</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1016C55F-80E6-49F1-9724-2AE7989273BB}" type="slidenum">
              <a:rPr lang="es-ES_tradnl" smtClean="0"/>
              <a:pPr/>
              <a:t>‹#›</a:t>
            </a:fld>
            <a:endParaRPr lang="es-ES_tradnl"/>
          </a:p>
        </p:txBody>
      </p:sp>
      <p:sp>
        <p:nvSpPr>
          <p:cNvPr id="7" name="Freeform 6"/>
          <p:cNvSpPr/>
          <p:nvPr/>
        </p:nvSpPr>
        <p:spPr>
          <a:xfrm>
            <a:off x="280416" y="258580"/>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8" name="Freeform 7"/>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FE967ED-BBE0-410D-B617-E977FFFB9713}" type="datetimeFigureOut">
              <a:rPr lang="es-ES_tradnl" smtClean="0"/>
              <a:pPr/>
              <a:t>12/28/12</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1016C55F-80E6-49F1-9724-2AE7989273BB}" type="slidenum">
              <a:rPr lang="es-ES_tradnl" smtClean="0"/>
              <a:pPr/>
              <a:t>‹#›</a:t>
            </a:fld>
            <a:endParaRPr lang="es-ES_tradnl"/>
          </a:p>
        </p:txBody>
      </p:sp>
      <p:sp>
        <p:nvSpPr>
          <p:cNvPr id="19" name="Freeform 18"/>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20" name="Freeform 1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2371725" y="381000"/>
            <a:ext cx="4400550" cy="3048000"/>
          </a:xfrm>
          <a:noFill/>
          <a:ln w="44450">
            <a:solidFill>
              <a:schemeClr val="bg1"/>
            </a:solidFill>
            <a:miter lim="800000"/>
          </a:ln>
        </p:spPr>
        <p:style>
          <a:lnRef idx="1">
            <a:schemeClr val="dk1"/>
          </a:lnRef>
          <a:fillRef idx="3">
            <a:schemeClr val="dk1"/>
          </a:fillRef>
          <a:effectRef idx="2">
            <a:schemeClr val="dk1"/>
          </a:effectRef>
          <a:fontRef idx="none"/>
        </p:style>
        <p:txBody>
          <a:bodyPr>
            <a:normAutofit/>
          </a:bodyPr>
          <a:lstStyle>
            <a:lvl1pPr>
              <a:buNone/>
              <a:defRPr sz="2000"/>
            </a:lvl1pPr>
          </a:lstStyle>
          <a:p>
            <a:r>
              <a:rPr lang="en-US" smtClean="0"/>
              <a:t>Click icon to add picture</a:t>
            </a:r>
            <a:endParaRPr/>
          </a:p>
        </p:txBody>
      </p:sp>
      <p:sp>
        <p:nvSpPr>
          <p:cNvPr id="2" name="Title 1"/>
          <p:cNvSpPr>
            <a:spLocks noGrp="1"/>
          </p:cNvSpPr>
          <p:nvPr>
            <p:ph type="ctrTitle"/>
          </p:nvPr>
        </p:nvSpPr>
        <p:spPr>
          <a:xfrm>
            <a:off x="641350" y="4146363"/>
            <a:ext cx="7856538" cy="1470025"/>
          </a:xfrm>
        </p:spPr>
        <p:txBody>
          <a:bodyPr>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641350" y="5620871"/>
            <a:ext cx="7856538" cy="614081"/>
          </a:xfrm>
        </p:spPr>
        <p:txBody>
          <a:bodyPr>
            <a:normAutofit/>
          </a:bodyPr>
          <a:lstStyle>
            <a:lvl1pPr marL="0" indent="0" algn="ctr">
              <a:lnSpc>
                <a:spcPct val="100000"/>
              </a:lnSpc>
              <a:spcBef>
                <a:spcPts val="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0FE967ED-BBE0-410D-B617-E977FFFB9713}" type="datetimeFigureOut">
              <a:rPr lang="es-ES_tradnl" smtClean="0"/>
              <a:pPr/>
              <a:t>12/28/12</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1016C55F-80E6-49F1-9724-2AE7989273BB}" type="slidenum">
              <a:rPr lang="es-ES_tradnl" smtClean="0"/>
              <a:pPr/>
              <a:t>‹#›</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2017059"/>
            <a:ext cx="7772400" cy="1655064"/>
          </a:xfrm>
        </p:spPr>
        <p:txBody>
          <a:bodyPr vert="horz" lIns="91440" tIns="45720" rIns="91440" bIns="45720" rtlCol="0" anchor="b" anchorCtr="0">
            <a:noAutofit/>
          </a:bodyPr>
          <a:lstStyle>
            <a:lvl1pPr algn="ctr" defTabSz="914400" rtl="0" eaLnBrk="1" latinLnBrk="0" hangingPunct="1">
              <a:spcBef>
                <a:spcPct val="0"/>
              </a:spcBef>
              <a:buNone/>
              <a:defRPr sz="5400" b="0"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685800" y="3662979"/>
            <a:ext cx="7772400" cy="1500187"/>
          </a:xfrm>
        </p:spPr>
        <p:txBody>
          <a:bodyPr vert="horz" lIns="91440" tIns="45720" rIns="91440" bIns="45720" rtlCol="0" anchor="t" anchorCtr="0">
            <a:normAutofit/>
          </a:bodyPr>
          <a:lstStyle>
            <a:lvl1pPr marL="0" indent="0" algn="ctr">
              <a:spcBef>
                <a:spcPts val="300"/>
              </a:spcBef>
              <a:buNone/>
              <a:defRPr sz="1800" kern="1200">
                <a:solidFill>
                  <a:schemeClr val="tx1">
                    <a:tint val="7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ctr" defTabSz="914400" rtl="0" eaLnBrk="1" latinLnBrk="0" hangingPunct="1">
              <a:lnSpc>
                <a:spcPts val="2000"/>
              </a:lnSpc>
              <a:spcBef>
                <a:spcPts val="2000"/>
              </a:spcBef>
              <a:buFont typeface="Wingdings 2" pitchFamily="18" charset="2"/>
              <a:buNone/>
            </a:pPr>
            <a:r>
              <a:rPr lang="en-US" smtClean="0"/>
              <a:t>Click to edit Master text styles</a:t>
            </a:r>
          </a:p>
        </p:txBody>
      </p:sp>
      <p:sp>
        <p:nvSpPr>
          <p:cNvPr id="4" name="Date Placeholder 3"/>
          <p:cNvSpPr>
            <a:spLocks noGrp="1"/>
          </p:cNvSpPr>
          <p:nvPr>
            <p:ph type="dt" sz="half" idx="10"/>
          </p:nvPr>
        </p:nvSpPr>
        <p:spPr/>
        <p:txBody>
          <a:bodyPr/>
          <a:lstStyle/>
          <a:p>
            <a:fld id="{0FE967ED-BBE0-410D-B617-E977FFFB9713}" type="datetimeFigureOut">
              <a:rPr lang="es-ES_tradnl" smtClean="0"/>
              <a:pPr/>
              <a:t>12/28/12</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1016C55F-80E6-49F1-9724-2AE7989273BB}" type="slidenum">
              <a:rPr lang="es-ES_tradnl" smtClean="0"/>
              <a:pPr/>
              <a:t>‹#›</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41350" y="1600200"/>
            <a:ext cx="3749040" cy="4651375"/>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49501" y="1600200"/>
            <a:ext cx="3749040" cy="4651375"/>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0FE967ED-BBE0-410D-B617-E977FFFB9713}" type="datetimeFigureOut">
              <a:rPr lang="es-ES_tradnl" smtClean="0"/>
              <a:pPr/>
              <a:t>12/28/12</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1016C55F-80E6-49F1-9724-2AE7989273BB}" type="slidenum">
              <a:rPr lang="es-ES_tradnl" smtClean="0"/>
              <a:pPr/>
              <a:t>‹#›</a:t>
            </a:fld>
            <a:endParaRPr lang="es-ES_tradnl"/>
          </a:p>
        </p:txBody>
      </p:sp>
      <p:sp>
        <p:nvSpPr>
          <p:cNvPr id="16" name="Freeform 15"/>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7" name="Freeform 16"/>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41350" y="1532964"/>
            <a:ext cx="3749040" cy="833718"/>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41350" y="2362200"/>
            <a:ext cx="3749040" cy="3889375"/>
          </a:xfrm>
        </p:spPr>
        <p:txBody>
          <a:bodyPr>
            <a:normAutofit/>
          </a:bodyPr>
          <a:lstStyle>
            <a:lvl1pPr>
              <a:defRPr sz="2400"/>
            </a:lvl1pPr>
            <a:lvl2pPr>
              <a:defRPr sz="22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2601" y="1532964"/>
            <a:ext cx="3749040" cy="833718"/>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2601" y="2362200"/>
            <a:ext cx="3749040" cy="3889375"/>
          </a:xfrm>
        </p:spPr>
        <p:txBody>
          <a:bodyPr>
            <a:normAutofit/>
          </a:bodyPr>
          <a:lstStyle>
            <a:lvl1pPr>
              <a:defRPr sz="2400"/>
            </a:lvl1pPr>
            <a:lvl2pPr>
              <a:defRPr sz="22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0FE967ED-BBE0-410D-B617-E977FFFB9713}" type="datetimeFigureOut">
              <a:rPr lang="es-ES_tradnl" smtClean="0"/>
              <a:pPr/>
              <a:t>12/28/12</a:t>
            </a:fld>
            <a:endParaRPr lang="es-ES_tradnl"/>
          </a:p>
        </p:txBody>
      </p:sp>
      <p:sp>
        <p:nvSpPr>
          <p:cNvPr id="8" name="Footer Placeholder 7"/>
          <p:cNvSpPr>
            <a:spLocks noGrp="1"/>
          </p:cNvSpPr>
          <p:nvPr>
            <p:ph type="ftr" sz="quarter" idx="11"/>
          </p:nvPr>
        </p:nvSpPr>
        <p:spPr/>
        <p:txBody>
          <a:bodyPr/>
          <a:lstStyle/>
          <a:p>
            <a:endParaRPr lang="es-ES_tradnl"/>
          </a:p>
        </p:txBody>
      </p:sp>
      <p:sp>
        <p:nvSpPr>
          <p:cNvPr id="9" name="Slide Number Placeholder 8"/>
          <p:cNvSpPr>
            <a:spLocks noGrp="1"/>
          </p:cNvSpPr>
          <p:nvPr>
            <p:ph type="sldNum" sz="quarter" idx="12"/>
          </p:nvPr>
        </p:nvSpPr>
        <p:spPr/>
        <p:txBody>
          <a:bodyPr/>
          <a:lstStyle/>
          <a:p>
            <a:fld id="{1016C55F-80E6-49F1-9724-2AE7989273BB}" type="slidenum">
              <a:rPr lang="es-ES_tradnl" smtClean="0"/>
              <a:pPr/>
              <a:t>‹#›</a:t>
            </a:fld>
            <a:endParaRPr lang="es-ES_tradnl"/>
          </a:p>
        </p:txBody>
      </p:sp>
      <p:sp>
        <p:nvSpPr>
          <p:cNvPr id="10" name="Freeform 9"/>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1" name="Freeform 10"/>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0FE967ED-BBE0-410D-B617-E977FFFB9713}" type="datetimeFigureOut">
              <a:rPr lang="es-ES_tradnl" smtClean="0"/>
              <a:pPr/>
              <a:t>12/28/12</a:t>
            </a:fld>
            <a:endParaRPr lang="es-ES_tradnl"/>
          </a:p>
        </p:txBody>
      </p:sp>
      <p:sp>
        <p:nvSpPr>
          <p:cNvPr id="4" name="Footer Placeholder 3"/>
          <p:cNvSpPr>
            <a:spLocks noGrp="1"/>
          </p:cNvSpPr>
          <p:nvPr>
            <p:ph type="ftr" sz="quarter" idx="11"/>
          </p:nvPr>
        </p:nvSpPr>
        <p:spPr/>
        <p:txBody>
          <a:bodyPr/>
          <a:lstStyle/>
          <a:p>
            <a:endParaRPr lang="es-ES_tradnl"/>
          </a:p>
        </p:txBody>
      </p:sp>
      <p:sp>
        <p:nvSpPr>
          <p:cNvPr id="5" name="Slide Number Placeholder 4"/>
          <p:cNvSpPr>
            <a:spLocks noGrp="1"/>
          </p:cNvSpPr>
          <p:nvPr>
            <p:ph type="sldNum" sz="quarter" idx="12"/>
          </p:nvPr>
        </p:nvSpPr>
        <p:spPr/>
        <p:txBody>
          <a:bodyPr/>
          <a:lstStyle/>
          <a:p>
            <a:fld id="{1016C55F-80E6-49F1-9724-2AE7989273BB}" type="slidenum">
              <a:rPr lang="es-ES_tradnl" smtClean="0"/>
              <a:pPr/>
              <a:t>‹#›</a:t>
            </a:fld>
            <a:endParaRPr lang="es-ES_tradnl"/>
          </a:p>
        </p:txBody>
      </p:sp>
      <p:sp>
        <p:nvSpPr>
          <p:cNvPr id="6" name="Freeform 5"/>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7" name="Freeform 6"/>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8" name="Freeform 7"/>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9" name="Freeform 8"/>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0" name="Freeform 9"/>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1" name="Freeform 10"/>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2" name="Freeform 11"/>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3" name="Freeform 12"/>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E967ED-BBE0-410D-B617-E977FFFB9713}" type="datetimeFigureOut">
              <a:rPr lang="es-ES_tradnl" smtClean="0"/>
              <a:pPr/>
              <a:t>12/28/12</a:t>
            </a:fld>
            <a:endParaRPr lang="es-ES_tradnl"/>
          </a:p>
        </p:txBody>
      </p:sp>
      <p:sp>
        <p:nvSpPr>
          <p:cNvPr id="3" name="Footer Placeholder 2"/>
          <p:cNvSpPr>
            <a:spLocks noGrp="1"/>
          </p:cNvSpPr>
          <p:nvPr>
            <p:ph type="ftr" sz="quarter" idx="11"/>
          </p:nvPr>
        </p:nvSpPr>
        <p:spPr/>
        <p:txBody>
          <a:bodyPr/>
          <a:lstStyle/>
          <a:p>
            <a:endParaRPr lang="es-ES_tradnl"/>
          </a:p>
        </p:txBody>
      </p:sp>
      <p:sp>
        <p:nvSpPr>
          <p:cNvPr id="4" name="Slide Number Placeholder 3"/>
          <p:cNvSpPr>
            <a:spLocks noGrp="1"/>
          </p:cNvSpPr>
          <p:nvPr>
            <p:ph type="sldNum" sz="quarter" idx="12"/>
          </p:nvPr>
        </p:nvSpPr>
        <p:spPr/>
        <p:txBody>
          <a:bodyPr/>
          <a:lstStyle/>
          <a:p>
            <a:fld id="{1016C55F-80E6-49F1-9724-2AE7989273BB}" type="slidenum">
              <a:rPr lang="es-ES_tradnl" smtClean="0"/>
              <a:pPr/>
              <a:t>‹#›</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4340" y="802910"/>
            <a:ext cx="3474720" cy="1162050"/>
          </a:xfrm>
        </p:spPr>
        <p:txBody>
          <a:bodyPr anchor="b">
            <a:normAutofit/>
          </a:bodyPr>
          <a:lstStyle>
            <a:lvl1pPr algn="ctr">
              <a:defRPr sz="2400" b="0"/>
            </a:lvl1pPr>
          </a:lstStyle>
          <a:p>
            <a:r>
              <a:rPr lang="en-US" smtClean="0"/>
              <a:t>Click to edit Master title style</a:t>
            </a:r>
            <a:endParaRPr/>
          </a:p>
        </p:txBody>
      </p:sp>
      <p:sp>
        <p:nvSpPr>
          <p:cNvPr id="3" name="Content Placeholder 2"/>
          <p:cNvSpPr>
            <a:spLocks noGrp="1"/>
          </p:cNvSpPr>
          <p:nvPr>
            <p:ph idx="1"/>
          </p:nvPr>
        </p:nvSpPr>
        <p:spPr>
          <a:xfrm>
            <a:off x="4562010" y="449705"/>
            <a:ext cx="3931920" cy="5781388"/>
          </a:xfrm>
        </p:spPr>
        <p:txBody>
          <a:bodyPr>
            <a:normAutofit/>
          </a:bodyPr>
          <a:lstStyle>
            <a:lvl1pPr>
              <a:defRPr sz="2400"/>
            </a:lvl1pPr>
            <a:lvl2pPr>
              <a:defRPr sz="2400"/>
            </a:lvl2pPr>
            <a:lvl3pPr>
              <a:defRPr sz="2400"/>
            </a:lvl3pPr>
            <a:lvl4pPr>
              <a:defRPr sz="2400"/>
            </a:lvl4pPr>
            <a:lvl5pPr>
              <a:defRPr sz="2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24340" y="2057399"/>
            <a:ext cx="3474720" cy="3733801"/>
          </a:xfrm>
        </p:spPr>
        <p:txBody>
          <a:bodyPr>
            <a:normAutofit/>
          </a:bodyPr>
          <a:lstStyle>
            <a:lvl1pPr marL="0" indent="0" algn="ctr">
              <a:lnSpc>
                <a:spcPct val="110000"/>
              </a:lnSpc>
              <a:buNone/>
              <a:defRPr sz="18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E967ED-BBE0-410D-B617-E977FFFB9713}" type="datetimeFigureOut">
              <a:rPr lang="es-ES_tradnl" smtClean="0"/>
              <a:pPr/>
              <a:t>12/28/12</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1016C55F-80E6-49F1-9724-2AE7989273BB}" type="slidenum">
              <a:rPr lang="es-ES_tradnl" smtClean="0"/>
              <a:pPr/>
              <a:t>‹#›</a:t>
            </a:fld>
            <a:endParaRPr lang="es-ES_tradnl"/>
          </a:p>
        </p:txBody>
      </p:sp>
      <p:sp>
        <p:nvSpPr>
          <p:cNvPr id="8" name="Freeform 7"/>
          <p:cNvSpPr/>
          <p:nvPr/>
        </p:nvSpPr>
        <p:spPr>
          <a:xfrm>
            <a:off x="280416" y="258580"/>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9" name="Freeform 8"/>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41350" y="107576"/>
            <a:ext cx="7856538" cy="1310062"/>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618565" y="1600200"/>
            <a:ext cx="7878788" cy="46392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3505200" y="6356350"/>
            <a:ext cx="2133600" cy="365125"/>
          </a:xfrm>
          <a:prstGeom prst="rect">
            <a:avLst/>
          </a:prstGeom>
        </p:spPr>
        <p:txBody>
          <a:bodyPr vert="horz" lIns="0" tIns="45720" rIns="0" bIns="45720" rtlCol="0" anchor="ctr"/>
          <a:lstStyle>
            <a:lvl1pPr algn="ctr">
              <a:defRPr sz="1100">
                <a:solidFill>
                  <a:schemeClr val="tx1">
                    <a:lumMod val="75000"/>
                  </a:schemeClr>
                </a:solidFill>
              </a:defRPr>
            </a:lvl1pPr>
          </a:lstStyle>
          <a:p>
            <a:fld id="{0FE967ED-BBE0-410D-B617-E977FFFB9713}" type="datetimeFigureOut">
              <a:rPr lang="es-ES_tradnl" smtClean="0"/>
              <a:pPr/>
              <a:t>12/28/12</a:t>
            </a:fld>
            <a:endParaRPr lang="es-ES_tradnl"/>
          </a:p>
        </p:txBody>
      </p:sp>
      <p:sp>
        <p:nvSpPr>
          <p:cNvPr id="5" name="Footer Placeholder 4"/>
          <p:cNvSpPr>
            <a:spLocks noGrp="1"/>
          </p:cNvSpPr>
          <p:nvPr>
            <p:ph type="ftr" sz="quarter" idx="3"/>
          </p:nvPr>
        </p:nvSpPr>
        <p:spPr>
          <a:xfrm>
            <a:off x="280416" y="6356350"/>
            <a:ext cx="2895600" cy="365125"/>
          </a:xfrm>
          <a:prstGeom prst="rect">
            <a:avLst/>
          </a:prstGeom>
        </p:spPr>
        <p:txBody>
          <a:bodyPr vert="horz" lIns="0" tIns="45720" rIns="0" bIns="45720" rtlCol="0" anchor="ctr"/>
          <a:lstStyle>
            <a:lvl1pPr algn="l">
              <a:defRPr sz="1100">
                <a:solidFill>
                  <a:schemeClr val="tx1">
                    <a:lumMod val="75000"/>
                  </a:schemeClr>
                </a:solidFill>
              </a:defRPr>
            </a:lvl1pPr>
          </a:lstStyle>
          <a:p>
            <a:endParaRPr lang="es-ES_tradnl"/>
          </a:p>
        </p:txBody>
      </p:sp>
      <p:sp>
        <p:nvSpPr>
          <p:cNvPr id="6" name="Slide Number Placeholder 5"/>
          <p:cNvSpPr>
            <a:spLocks noGrp="1"/>
          </p:cNvSpPr>
          <p:nvPr>
            <p:ph type="sldNum" sz="quarter" idx="4"/>
          </p:nvPr>
        </p:nvSpPr>
        <p:spPr>
          <a:xfrm>
            <a:off x="8077200" y="6356350"/>
            <a:ext cx="762000" cy="365125"/>
          </a:xfrm>
          <a:prstGeom prst="rect">
            <a:avLst/>
          </a:prstGeom>
        </p:spPr>
        <p:txBody>
          <a:bodyPr vert="horz" lIns="0" tIns="45720" rIns="0" bIns="45720" rtlCol="0" anchor="ctr"/>
          <a:lstStyle>
            <a:lvl1pPr algn="r">
              <a:defRPr sz="1100">
                <a:solidFill>
                  <a:schemeClr val="tx1">
                    <a:lumMod val="75000"/>
                  </a:schemeClr>
                </a:solidFill>
              </a:defRPr>
            </a:lvl1pPr>
          </a:lstStyle>
          <a:p>
            <a:fld id="{1016C55F-80E6-49F1-9724-2AE7989273BB}" type="slidenum">
              <a:rPr lang="es-ES_tradnl" smtClean="0"/>
              <a:pPr/>
              <a:t>‹#›</a:t>
            </a:fld>
            <a:endParaRPr lang="es-ES_tradnl"/>
          </a:p>
        </p:txBody>
      </p:sp>
    </p:spTree>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Lst>
  <p:txStyles>
    <p:titleStyle>
      <a:lvl1pPr algn="ctr" defTabSz="914400" rtl="0" eaLnBrk="1" latinLnBrk="0" hangingPunct="1">
        <a:spcBef>
          <a:spcPct val="0"/>
        </a:spcBef>
        <a:buNone/>
        <a:defRPr sz="4800" kern="1200">
          <a:solidFill>
            <a:schemeClr val="tx1"/>
          </a:solidFill>
          <a:latin typeface="+mj-lt"/>
          <a:ea typeface="+mj-ea"/>
          <a:cs typeface="+mj-cs"/>
        </a:defRPr>
      </a:lvl1pPr>
    </p:titleStyle>
    <p:bodyStyle>
      <a:lvl1pPr marL="349250" indent="-349250" algn="l" defTabSz="914400" rtl="0" eaLnBrk="1" latinLnBrk="0" hangingPunct="1">
        <a:spcBef>
          <a:spcPts val="2000"/>
        </a:spcBef>
        <a:buFont typeface="Wingdings 2" pitchFamily="18" charset="2"/>
        <a:buChar char=""/>
        <a:defRPr sz="2400" kern="1200">
          <a:solidFill>
            <a:schemeClr val="tx1"/>
          </a:solidFill>
          <a:latin typeface="+mn-lt"/>
          <a:ea typeface="+mn-ea"/>
          <a:cs typeface="+mn-cs"/>
        </a:defRPr>
      </a:lvl1pPr>
      <a:lvl2pPr marL="685800" indent="-336550" algn="l" defTabSz="914400" rtl="0" eaLnBrk="1" latinLnBrk="0" hangingPunct="1">
        <a:spcBef>
          <a:spcPts val="600"/>
        </a:spcBef>
        <a:buClr>
          <a:schemeClr val="tx1">
            <a:lumMod val="65000"/>
          </a:schemeClr>
        </a:buClr>
        <a:buFont typeface="Wingdings 2" pitchFamily="18" charset="2"/>
        <a:buChar char=""/>
        <a:defRPr sz="2200" kern="1200">
          <a:solidFill>
            <a:schemeClr val="tx1"/>
          </a:solidFill>
          <a:latin typeface="+mn-lt"/>
          <a:ea typeface="+mn-ea"/>
          <a:cs typeface="+mn-cs"/>
        </a:defRPr>
      </a:lvl2pPr>
      <a:lvl3pPr marL="968375" indent="-282575" algn="l" defTabSz="914400" rtl="0" eaLnBrk="1" latinLnBrk="0" hangingPunct="1">
        <a:spcBef>
          <a:spcPts val="600"/>
        </a:spcBef>
        <a:buFont typeface="Wingdings 2" pitchFamily="18" charset="2"/>
        <a:buChar char=""/>
        <a:defRPr sz="2000" kern="1200">
          <a:solidFill>
            <a:schemeClr val="tx1"/>
          </a:solidFill>
          <a:latin typeface="+mn-lt"/>
          <a:ea typeface="+mn-ea"/>
          <a:cs typeface="+mn-cs"/>
        </a:defRPr>
      </a:lvl3pPr>
      <a:lvl4pPr marL="1263650" indent="-295275" algn="l" defTabSz="914400" rtl="0" eaLnBrk="1" latinLnBrk="0" hangingPunct="1">
        <a:spcBef>
          <a:spcPts val="600"/>
        </a:spcBef>
        <a:buClr>
          <a:schemeClr val="tx1">
            <a:lumMod val="65000"/>
          </a:schemeClr>
        </a:buClr>
        <a:buFont typeface="Wingdings 2" pitchFamily="18" charset="2"/>
        <a:buChar char=""/>
        <a:defRPr sz="1800" kern="1200">
          <a:solidFill>
            <a:schemeClr val="tx1"/>
          </a:solidFill>
          <a:latin typeface="+mn-lt"/>
          <a:ea typeface="+mn-ea"/>
          <a:cs typeface="+mn-cs"/>
        </a:defRPr>
      </a:lvl4pPr>
      <a:lvl5pPr marL="1546225" indent="-282575" algn="l" defTabSz="914400" rtl="0" eaLnBrk="1" latinLnBrk="0" hangingPunct="1">
        <a:spcBef>
          <a:spcPts val="6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sabelotodo.org/metalurgia/aluminacion.html" TargetMode="External"/><Relationship Id="rId3" Type="http://schemas.openxmlformats.org/officeDocument/2006/relationships/hyperlink" Target="http://www.sabelotodo.org/metalurgia/silicacion.html" TargetMode="External"/><Relationship Id="rId4" Type="http://schemas.openxmlformats.org/officeDocument/2006/relationships/hyperlink" Target="http://www.sabelotodo.org/metalurgia/cromizacion.html" TargetMode="External"/><Relationship Id="rId5" Type="http://schemas.openxmlformats.org/officeDocument/2006/relationships/hyperlink" Target="http://www.sabelotodo.org/metalurgia/hierrofundido.html" TargetMode="External"/><Relationship Id="rId6"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sabelotodo.org/fisica/rozamiento.html" TargetMode="External"/><Relationship Id="rId3"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sabelotodo.org/elementosquimicos/platino.html" TargetMode="External"/><Relationship Id="rId3" Type="http://schemas.openxmlformats.org/officeDocument/2006/relationships/hyperlink" Target="http://www.sabelotodo.org/elementosquimicos/paladio.html" TargetMode="External"/><Relationship Id="rId4" Type="http://schemas.openxmlformats.org/officeDocument/2006/relationships/hyperlink" Target="http://www.sabelotodo.org/elementosquimicos/rodio.html" TargetMode="External"/><Relationship Id="rId5"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sabelotodo.org/elementosquimicos/carbono.html" TargetMode="External"/><Relationship Id="rId3" Type="http://schemas.openxmlformats.org/officeDocument/2006/relationships/hyperlink" Target="http://www.sabelotodo.org/elementosquimicos/nitrogeno.html" TargetMode="External"/><Relationship Id="rId4" Type="http://schemas.openxmlformats.org/officeDocument/2006/relationships/hyperlink" Target="http://www.sabelotodo.org/sustancias/hidrocarburos.html" TargetMode="External"/><Relationship Id="rId5"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752165" y="461223"/>
            <a:ext cx="5921866" cy="1579859"/>
          </a:xfrm>
        </p:spPr>
        <p:txBody>
          <a:bodyPr>
            <a:normAutofit fontScale="90000"/>
          </a:bodyPr>
          <a:lstStyle/>
          <a:p>
            <a:r>
              <a:rPr lang="es-ES_tradnl" b="1" dirty="0" smtClean="0">
                <a:solidFill>
                  <a:srgbClr val="008000"/>
                </a:solidFill>
                <a:latin typeface="Bauhaus 93"/>
                <a:cs typeface="Bauhaus 93"/>
              </a:rPr>
              <a:t>Control de emisiones</a:t>
            </a:r>
            <a:endParaRPr lang="es-ES_tradnl" b="1" dirty="0">
              <a:solidFill>
                <a:srgbClr val="008000"/>
              </a:solidFill>
              <a:latin typeface="Bauhaus 93"/>
              <a:cs typeface="Bauhaus 93"/>
            </a:endParaRPr>
          </a:p>
        </p:txBody>
      </p:sp>
      <p:sp>
        <p:nvSpPr>
          <p:cNvPr id="3" name="Subtitle 2"/>
          <p:cNvSpPr>
            <a:spLocks noGrp="1"/>
          </p:cNvSpPr>
          <p:nvPr>
            <p:ph type="subTitle" idx="1"/>
          </p:nvPr>
        </p:nvSpPr>
        <p:spPr>
          <a:xfrm>
            <a:off x="4442672" y="3958873"/>
            <a:ext cx="4014694" cy="1752600"/>
          </a:xfrm>
        </p:spPr>
        <p:txBody>
          <a:bodyPr>
            <a:normAutofit fontScale="32500" lnSpcReduction="20000"/>
          </a:bodyPr>
          <a:lstStyle/>
          <a:p>
            <a:r>
              <a:rPr lang="es-ES_tradnl" sz="6737" b="1" dirty="0" smtClean="0">
                <a:solidFill>
                  <a:schemeClr val="accent1">
                    <a:lumMod val="60000"/>
                    <a:lumOff val="40000"/>
                  </a:schemeClr>
                </a:solidFill>
              </a:rPr>
              <a:t>Prof. RAUL TAPIA MORENO</a:t>
            </a:r>
          </a:p>
          <a:p>
            <a:r>
              <a:rPr lang="es-ES_tradnl" sz="6737" b="1" dirty="0" smtClean="0">
                <a:solidFill>
                  <a:schemeClr val="accent1">
                    <a:lumMod val="60000"/>
                    <a:lumOff val="40000"/>
                  </a:schemeClr>
                </a:solidFill>
              </a:rPr>
              <a:t>Equipo:</a:t>
            </a:r>
          </a:p>
          <a:p>
            <a:r>
              <a:rPr lang="es-ES_tradnl" sz="6737" b="1" dirty="0" smtClean="0">
                <a:solidFill>
                  <a:schemeClr val="accent1">
                    <a:lumMod val="60000"/>
                    <a:lumOff val="40000"/>
                  </a:schemeClr>
                </a:solidFill>
              </a:rPr>
              <a:t>Cristóbal Rodríguez Covarrubias</a:t>
            </a:r>
          </a:p>
          <a:p>
            <a:r>
              <a:rPr lang="es-ES_tradnl" sz="6737" b="1" dirty="0" smtClean="0">
                <a:solidFill>
                  <a:schemeClr val="accent1">
                    <a:lumMod val="60000"/>
                    <a:lumOff val="40000"/>
                  </a:schemeClr>
                </a:solidFill>
              </a:rPr>
              <a:t>Jorge ivan rincon Hernández</a:t>
            </a:r>
          </a:p>
          <a:p>
            <a:endParaRPr lang="es-ES_tradnl" dirty="0"/>
          </a:p>
        </p:txBody>
      </p:sp>
      <p:pic>
        <p:nvPicPr>
          <p:cNvPr id="4" name="Picture 3"/>
          <p:cNvPicPr>
            <a:picLocks noChangeAspect="1"/>
          </p:cNvPicPr>
          <p:nvPr/>
        </p:nvPicPr>
        <p:blipFill>
          <a:blip r:embed="rId2"/>
          <a:stretch>
            <a:fillRect/>
          </a:stretch>
        </p:blipFill>
        <p:spPr>
          <a:xfrm>
            <a:off x="703269" y="2593757"/>
            <a:ext cx="3739403" cy="311771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rot="19882915">
            <a:off x="393350" y="1822053"/>
            <a:ext cx="8229600" cy="2436116"/>
          </a:xfrm>
        </p:spPr>
        <p:txBody>
          <a:bodyPr>
            <a:normAutofit/>
          </a:bodyPr>
          <a:lstStyle/>
          <a:p>
            <a:r>
              <a:rPr lang="es-ES_tradnl" dirty="0" smtClean="0"/>
              <a:t>B) IDENTIFICACION DEL SISTEMA DEL CONTROL DE EMISIONES.</a:t>
            </a:r>
            <a:endParaRPr lang="es-ES_tradnl"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3 Marcador de contenido" descr="evap001_small.jpg"/>
          <p:cNvPicPr>
            <a:picLocks noGrp="1" noChangeAspect="1"/>
          </p:cNvPicPr>
          <p:nvPr>
            <p:ph idx="1"/>
          </p:nvPr>
        </p:nvPicPr>
        <p:blipFill>
          <a:blip r:embed="rId2" cstate="print"/>
          <a:stretch>
            <a:fillRect/>
          </a:stretch>
        </p:blipFill>
        <p:spPr>
          <a:xfrm>
            <a:off x="1619672" y="692696"/>
            <a:ext cx="5472608" cy="5490850"/>
          </a:xfrm>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3 Marcador de contenido" descr="evap009_small.jpg"/>
          <p:cNvPicPr>
            <a:picLocks noGrp="1" noChangeAspect="1"/>
          </p:cNvPicPr>
          <p:nvPr>
            <p:ph idx="1"/>
          </p:nvPr>
        </p:nvPicPr>
        <p:blipFill>
          <a:blip r:embed="rId2" cstate="print"/>
          <a:stretch>
            <a:fillRect/>
          </a:stretch>
        </p:blipFill>
        <p:spPr>
          <a:xfrm>
            <a:off x="914400" y="2314797"/>
            <a:ext cx="7315200" cy="3630168"/>
          </a:xfrm>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3 Marcador de contenido" descr="evap011_small.jpg"/>
          <p:cNvPicPr>
            <a:picLocks noGrp="1" noChangeAspect="1"/>
          </p:cNvPicPr>
          <p:nvPr>
            <p:ph idx="1"/>
          </p:nvPr>
        </p:nvPicPr>
        <p:blipFill>
          <a:blip r:embed="rId2" cstate="print"/>
          <a:stretch>
            <a:fillRect/>
          </a:stretch>
        </p:blipFill>
        <p:spPr>
          <a:xfrm>
            <a:off x="891586" y="1356082"/>
            <a:ext cx="6488726" cy="4282559"/>
          </a:xfrm>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Convertidores catalíticos</a:t>
            </a:r>
            <a:endParaRPr lang="es-MX" dirty="0"/>
          </a:p>
        </p:txBody>
      </p:sp>
      <p:sp>
        <p:nvSpPr>
          <p:cNvPr id="3" name="2 Marcador de contenido"/>
          <p:cNvSpPr>
            <a:spLocks noGrp="1"/>
          </p:cNvSpPr>
          <p:nvPr>
            <p:ph idx="1"/>
          </p:nvPr>
        </p:nvSpPr>
        <p:spPr/>
        <p:txBody>
          <a:bodyPr>
            <a:normAutofit/>
          </a:bodyPr>
          <a:lstStyle/>
          <a:p>
            <a:r>
              <a:rPr lang="es-MX" dirty="0" smtClean="0"/>
              <a:t>Es un dispositivo que forma parte del sistema de control de emisiones del vehículo, ayuda a disminuir casi a cero los elementos nocivos de los gases de escape de un vehículo. </a:t>
            </a:r>
          </a:p>
          <a:p>
            <a:endParaRPr lang="es-MX"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algn="just"/>
            <a:r>
              <a:rPr lang="es-MX" dirty="0" smtClean="0"/>
              <a:t>Consta de un panal (preferentemente de cerámica) con incrustaciones de partículas de metales preciosos (platino, paladio y rodio), las emisiones contaminantes reaccionan con los metales preciosos y el calor, transformándose a sí mismos en agua, bióxido de carbono y otros compuestos inofensivos. El catalizador requiere de calor de combustión (aprox. 260°C) para activarse o "desactivarse" y a través de las reacciones químicas que se producen en su interior añade calor al sistema de escape</a:t>
            </a:r>
          </a:p>
          <a:p>
            <a:endParaRPr lang="es-MX"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3 Imagen" descr="aa.png"/>
          <p:cNvPicPr>
            <a:picLocks noChangeAspect="1"/>
          </p:cNvPicPr>
          <p:nvPr/>
        </p:nvPicPr>
        <p:blipFill>
          <a:blip r:embed="rId2" cstate="print"/>
          <a:stretch>
            <a:fillRect/>
          </a:stretch>
        </p:blipFill>
        <p:spPr>
          <a:xfrm>
            <a:off x="4636954" y="4706470"/>
            <a:ext cx="3456384" cy="1780029"/>
          </a:xfrm>
          <a:prstGeom prst="rect">
            <a:avLst/>
          </a:prstGeom>
        </p:spPr>
      </p:pic>
      <p:sp>
        <p:nvSpPr>
          <p:cNvPr id="2" name="1 Título"/>
          <p:cNvSpPr>
            <a:spLocks noGrp="1"/>
          </p:cNvSpPr>
          <p:nvPr>
            <p:ph type="title"/>
          </p:nvPr>
        </p:nvSpPr>
        <p:spPr/>
        <p:txBody>
          <a:bodyPr/>
          <a:lstStyle/>
          <a:p>
            <a:r>
              <a:rPr lang="es-MX" i="1" dirty="0" smtClean="0"/>
              <a:t>OPACIMETRO</a:t>
            </a:r>
            <a:endParaRPr lang="es-MX" dirty="0"/>
          </a:p>
        </p:txBody>
      </p:sp>
      <p:sp>
        <p:nvSpPr>
          <p:cNvPr id="3" name="2 Marcador de contenido"/>
          <p:cNvSpPr>
            <a:spLocks noGrp="1"/>
          </p:cNvSpPr>
          <p:nvPr>
            <p:ph idx="1"/>
          </p:nvPr>
        </p:nvSpPr>
        <p:spPr/>
        <p:txBody>
          <a:bodyPr>
            <a:normAutofit/>
          </a:bodyPr>
          <a:lstStyle/>
          <a:p>
            <a:r>
              <a:rPr lang="es-MX" sz="2000" dirty="0" smtClean="0"/>
              <a:t>es un analizador de humos multifuncional. Puede se conectado a varios analizadores,</a:t>
            </a:r>
          </a:p>
          <a:p>
            <a:r>
              <a:rPr lang="es-MX" sz="2000" dirty="0" smtClean="0"/>
              <a:t>ordenadores y otros sistemas de ensayo. Por ello a cualquier sistema equipado con una entrada de</a:t>
            </a:r>
          </a:p>
          <a:p>
            <a:r>
              <a:rPr lang="es-MX" sz="2000" dirty="0" smtClean="0"/>
              <a:t>comunicación serie RS 232 se le puede añadir el Analizador de Opacidad</a:t>
            </a:r>
          </a:p>
          <a:p>
            <a:r>
              <a:rPr lang="es-MX" sz="2000" dirty="0" smtClean="0"/>
              <a:t>El Analizador de Opacidad EDA 2 es muy completo, compacto y fácil de usar. Por estas razones el</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EA 2 es una pieza fundamental en cualquier equipamiento técnico y en cualquier centro de trabajo.</a:t>
            </a:r>
          </a:p>
          <a:p>
            <a:r>
              <a:rPr lang="es-MX" dirty="0" smtClean="0"/>
              <a:t>Para poder efectuar una medición rápida y exhaustiva TEN ha desarrollado el analizador diesel EDA</a:t>
            </a:r>
          </a:p>
          <a:p>
            <a:r>
              <a:rPr lang="es-MX" dirty="0" smtClean="0"/>
              <a:t>2. Debido a su diseño compacto, el EDA 2 es una herramienta de fácil uso y libre de mantenimiento.</a:t>
            </a:r>
          </a:p>
          <a:p>
            <a:r>
              <a:rPr lang="es-MX" dirty="0" smtClean="0"/>
              <a:t>Con el EDA 2 es posible analizar los vehículos y los camiones </a:t>
            </a:r>
            <a:r>
              <a:rPr lang="es-MX" dirty="0" err="1" smtClean="0"/>
              <a:t>sIn</a:t>
            </a:r>
            <a:r>
              <a:rPr lang="es-MX" dirty="0" smtClean="0"/>
              <a:t> ningún problema.</a:t>
            </a:r>
          </a:p>
          <a:p>
            <a:endParaRPr lang="es-MX"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FILTROS</a:t>
            </a:r>
            <a:endParaRPr lang="es-MX" dirty="0"/>
          </a:p>
        </p:txBody>
      </p:sp>
      <p:sp>
        <p:nvSpPr>
          <p:cNvPr id="3" name="2 Marcador de contenido"/>
          <p:cNvSpPr>
            <a:spLocks noGrp="1"/>
          </p:cNvSpPr>
          <p:nvPr>
            <p:ph idx="1"/>
          </p:nvPr>
        </p:nvSpPr>
        <p:spPr/>
        <p:txBody>
          <a:bodyPr>
            <a:normAutofit/>
          </a:bodyPr>
          <a:lstStyle/>
          <a:p>
            <a:pPr algn="just"/>
            <a:r>
              <a:rPr lang="es-MX" dirty="0" smtClean="0"/>
              <a:t>El sistema de admisión consiste de una caja de filtros (si se utiliza), elemento filtrante, tubería y conexiones al múltiple de admisión o turbo cargador. Un sistema de filtrado efectivo provee al motor aire limpio con una restricción mínima, separando del aire los materiales finos como el polvo, arenas, etc. También debe permitir la operación del motor por un período de tiempo razonable antes de requerir servicio.</a:t>
            </a:r>
            <a:br>
              <a:rPr lang="es-MX" dirty="0" smtClean="0"/>
            </a:br>
            <a:r>
              <a:rPr lang="es-MX" dirty="0" smtClean="0"/>
              <a:t>Un sistema de filtrado ineficiente afectará de manera adversa el desempeño, las emisiones y la vida útil del motor. </a:t>
            </a:r>
          </a:p>
          <a:p>
            <a:endParaRPr lang="es-MX"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r>
              <a:rPr lang="es-MX" dirty="0" smtClean="0"/>
              <a:t>Restricción de aire</a:t>
            </a:r>
            <a:br>
              <a:rPr lang="es-MX" dirty="0" smtClean="0"/>
            </a:br>
            <a:r>
              <a:rPr lang="es-MX" dirty="0" smtClean="0"/>
              <a:t>La restricción de un sistema de admisión con un filtro de aire nuevo (limpio) no debe de ser mayor a 12 in. H2O (3 </a:t>
            </a:r>
            <a:r>
              <a:rPr lang="es-MX" dirty="0" err="1" smtClean="0"/>
              <a:t>kPa</a:t>
            </a:r>
            <a:r>
              <a:rPr lang="es-MX" dirty="0" smtClean="0"/>
              <a:t>).</a:t>
            </a:r>
            <a:br>
              <a:rPr lang="es-MX" dirty="0" smtClean="0"/>
            </a:br>
            <a:r>
              <a:rPr lang="es-MX" dirty="0" smtClean="0"/>
              <a:t>Valores de restricción de hasta 17 in.H2O (4.2 </a:t>
            </a:r>
            <a:r>
              <a:rPr lang="es-MX" dirty="0" err="1" smtClean="0"/>
              <a:t>kPa</a:t>
            </a:r>
            <a:r>
              <a:rPr lang="es-MX" dirty="0" smtClean="0"/>
              <a:t>) son aceptables únicamente para filtros con pre-limpiadores).</a:t>
            </a:r>
            <a:br>
              <a:rPr lang="es-MX" dirty="0" smtClean="0"/>
            </a:br>
            <a:r>
              <a:rPr lang="es-MX" dirty="0" smtClean="0"/>
              <a:t>Las cajas de filtros y filtros en los motores a diesel deben ser revisados, y el elemento filtrante debe ser reemplazado cuando la restricción en la admisión alcanza 25 in.H2O (6.2 </a:t>
            </a:r>
            <a:r>
              <a:rPr lang="es-MX" dirty="0" err="1" smtClean="0"/>
              <a:t>kPa</a:t>
            </a:r>
            <a:r>
              <a:rPr lang="es-MX" dirty="0" smtClean="0"/>
              <a:t>) o el indicador de restricción de filtro de aire así lo indicara. </a:t>
            </a:r>
          </a:p>
          <a:p>
            <a:endParaRPr lang="es-MX"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07"/>
            <a:ext cx="8229600" cy="1143000"/>
          </a:xfrm>
        </p:spPr>
        <p:txBody>
          <a:bodyPr>
            <a:normAutofit fontScale="90000"/>
          </a:bodyPr>
          <a:lstStyle/>
          <a:p>
            <a:r>
              <a:rPr lang="es-ES_tradnl" b="1" dirty="0" smtClean="0">
                <a:solidFill>
                  <a:srgbClr val="0000FF"/>
                </a:solidFill>
                <a:latin typeface="Bell MT"/>
                <a:cs typeface="Bell MT"/>
              </a:rPr>
              <a:t>A) Identificación de componentes de sistema de escape.</a:t>
            </a:r>
            <a:endParaRPr lang="es-ES_tradnl" b="1" dirty="0">
              <a:solidFill>
                <a:srgbClr val="0000FF"/>
              </a:solidFill>
              <a:latin typeface="Bell MT"/>
              <a:cs typeface="Bell MT"/>
            </a:endParaRPr>
          </a:p>
        </p:txBody>
      </p:sp>
      <p:pic>
        <p:nvPicPr>
          <p:cNvPr id="4" name="Picture 3" descr="multiple de escape.jpg"/>
          <p:cNvPicPr>
            <a:picLocks noChangeAspect="1"/>
          </p:cNvPicPr>
          <p:nvPr/>
        </p:nvPicPr>
        <p:blipFill>
          <a:blip r:embed="rId2"/>
          <a:stretch>
            <a:fillRect/>
          </a:stretch>
        </p:blipFill>
        <p:spPr>
          <a:xfrm>
            <a:off x="717177" y="1979707"/>
            <a:ext cx="7724588" cy="454958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sz="3100" b="1" dirty="0" smtClean="0"/>
              <a:t>Válvula para recirculación de gases de escape EGR</a:t>
            </a:r>
            <a:r>
              <a:rPr lang="es-MX" dirty="0" smtClean="0"/>
              <a:t/>
            </a:r>
            <a:br>
              <a:rPr lang="es-MX" dirty="0" smtClean="0"/>
            </a:br>
            <a:endParaRPr lang="es-MX" dirty="0"/>
          </a:p>
        </p:txBody>
      </p:sp>
      <p:sp>
        <p:nvSpPr>
          <p:cNvPr id="3" name="2 Marcador de contenido"/>
          <p:cNvSpPr>
            <a:spLocks noGrp="1"/>
          </p:cNvSpPr>
          <p:nvPr>
            <p:ph idx="1"/>
          </p:nvPr>
        </p:nvSpPr>
        <p:spPr/>
        <p:txBody>
          <a:bodyPr/>
          <a:lstStyle/>
          <a:p>
            <a:r>
              <a:rPr lang="es-MX" dirty="0" smtClean="0"/>
              <a:t>Estas válvulas fueron diseñadas, para traer gases del múltiple de escape hacia el (múltiple), con la finalidad de diluir la mezcla de aire/combustible que se entrega a la cámara de combustión. consiguiendo de esta manera mantener los compuestos de NOx </a:t>
            </a:r>
            <a:endParaRPr lang="es-MX" dirty="0"/>
          </a:p>
        </p:txBody>
      </p:sp>
      <p:pic>
        <p:nvPicPr>
          <p:cNvPr id="4" name="3 Imagen" descr="a.jpg"/>
          <p:cNvPicPr>
            <a:picLocks noChangeAspect="1"/>
          </p:cNvPicPr>
          <p:nvPr/>
        </p:nvPicPr>
        <p:blipFill>
          <a:blip r:embed="rId2" cstate="print"/>
          <a:stretch>
            <a:fillRect/>
          </a:stretch>
        </p:blipFill>
        <p:spPr>
          <a:xfrm>
            <a:off x="2627784" y="4149080"/>
            <a:ext cx="3096344" cy="2456326"/>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r>
              <a:rPr lang="es-MX" dirty="0" smtClean="0"/>
              <a:t>Para reducir la formación de NOx, es necesario reducir la temperatura de combustión; de allí la conveniencia en el uso de una válvula EGR.  </a:t>
            </a:r>
            <a:r>
              <a:rPr lang="es-MX" b="1" dirty="0" smtClean="0"/>
              <a:t>L</a:t>
            </a:r>
            <a:r>
              <a:rPr lang="es-MX" dirty="0" smtClean="0"/>
              <a:t>as temperaturas de combustión de gran intensidad, y corta duración crean NOx. Mezclando gas inerte [gases de escape], con la mezcla de aire/combustible, se descubrió que disminuía la velocidad de combustión, se reducían las temperaturas elevadas, y los compuestos de NOx se mantienen dentro de los limites respirables. </a:t>
            </a:r>
            <a:endParaRPr lang="es-MX" dirty="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b="1" dirty="0" smtClean="0"/>
              <a:t>L</a:t>
            </a:r>
            <a:r>
              <a:rPr lang="es-MX" dirty="0" smtClean="0"/>
              <a:t>os vehículos modernos vienen equipados con catalizadores de oxidación/</a:t>
            </a:r>
            <a:r>
              <a:rPr lang="es-MX" dirty="0" err="1" smtClean="0"/>
              <a:t>reduccion</a:t>
            </a:r>
            <a:r>
              <a:rPr lang="es-MX" dirty="0" smtClean="0"/>
              <a:t> (convertidor catalítico), sistema de carburación retroalimentado ( </a:t>
            </a:r>
            <a:r>
              <a:rPr lang="es-MX" dirty="0" err="1" smtClean="0"/>
              <a:t>feed</a:t>
            </a:r>
            <a:r>
              <a:rPr lang="es-MX" dirty="0" smtClean="0"/>
              <a:t> back), inyección de combustible; que mantienen los compuestos de NOx dentro de lo aceptable. Pero aun con estos sistemas , se necesita el sistema EGR para reducir las emisiones excesivas</a:t>
            </a:r>
            <a:endParaRPr lang="es-MX"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Sistema EVAP convencional</a:t>
            </a:r>
          </a:p>
        </p:txBody>
      </p:sp>
      <p:sp>
        <p:nvSpPr>
          <p:cNvPr id="3" name="2 Marcador de contenido"/>
          <p:cNvSpPr>
            <a:spLocks noGrp="1"/>
          </p:cNvSpPr>
          <p:nvPr>
            <p:ph idx="1"/>
          </p:nvPr>
        </p:nvSpPr>
        <p:spPr/>
        <p:txBody>
          <a:bodyPr>
            <a:normAutofit/>
          </a:bodyPr>
          <a:lstStyle/>
          <a:p>
            <a:r>
              <a:rPr lang="es-MX" i="1" dirty="0" smtClean="0"/>
              <a:t>Tapón sellado del tanque.</a:t>
            </a:r>
            <a:endParaRPr lang="es-MX" dirty="0" smtClean="0"/>
          </a:p>
          <a:p>
            <a:pPr algn="just"/>
            <a:r>
              <a:rPr lang="es-MX" dirty="0" smtClean="0"/>
              <a:t>Los tapones de tanque ventilados directamente (con respiradero) ya no se utilizan. Todos los tapones de tanque actuales son sellados. La mayoría de ellos además de ser sellados, están equipados con una válvula de alivio de presión y vacío. Estas válvulas previenen daños en el tanque en caso de que fallara el sistema de ventilación del tanque.</a:t>
            </a:r>
          </a:p>
          <a:p>
            <a:endParaRPr lang="es-MX"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pPr algn="just"/>
            <a:r>
              <a:rPr lang="es-MX" i="1" dirty="0" smtClean="0"/>
              <a:t>Tanque de combustible</a:t>
            </a:r>
            <a:endParaRPr lang="es-MX" dirty="0" smtClean="0"/>
          </a:p>
          <a:p>
            <a:pPr algn="just"/>
            <a:r>
              <a:rPr lang="es-MX" dirty="0" smtClean="0"/>
              <a:t>Antes de 1970 los vehículos liberaban los excesos de vapores de combustible por medio del tapón de llenado y el tubo de ventilación en el tanque de combustible. La tubería de ventilación permitía que ingresara aire a medida que se consumía el combustible, el cual compensaba la presión interna de vapor en altas temperaturas.</a:t>
            </a:r>
          </a:p>
          <a:p>
            <a:pPr algn="just"/>
            <a:endParaRPr lang="es-MX"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algn="just"/>
            <a:r>
              <a:rPr lang="es-MX" dirty="0" smtClean="0"/>
              <a:t>Con el tapón de llenado sellado, toda la ventilación del tanque se realiza por medio de la tubería de ventilación y para evitar presiones excesivas, los tanques han sido re diseñados. Los dos métodos de rediseño son:</a:t>
            </a:r>
          </a:p>
          <a:p>
            <a:endParaRPr lang="es-MX"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t>1) Instalar un tanque adicional de expansión térmica, dentro del tanque.</a:t>
            </a:r>
          </a:p>
          <a:p>
            <a:r>
              <a:rPr lang="es-MX" dirty="0" smtClean="0"/>
              <a:t>2) Cambio en la forma del tanque, el cual permite solo del 10-12% de espacio de aire con tanque lleno.</a:t>
            </a:r>
          </a:p>
          <a:p>
            <a:pPr algn="just"/>
            <a:r>
              <a:rPr lang="es-MX" dirty="0" smtClean="0"/>
              <a:t>Sistema con tanque de expansión térmica</a:t>
            </a:r>
          </a:p>
          <a:p>
            <a:r>
              <a:rPr lang="es-MX" dirty="0" smtClean="0"/>
              <a:t>Válvula operada eléctricamente</a:t>
            </a:r>
          </a:p>
          <a:p>
            <a:r>
              <a:rPr lang="es-MX" dirty="0" smtClean="0"/>
              <a:t>Válvula operada por vacío</a:t>
            </a:r>
          </a:p>
          <a:p>
            <a:endParaRPr lang="es-MX" dirty="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48680"/>
            <a:ext cx="8229600" cy="1143000"/>
          </a:xfrm>
        </p:spPr>
        <p:txBody>
          <a:bodyPr>
            <a:noAutofit/>
          </a:bodyPr>
          <a:lstStyle/>
          <a:p>
            <a:r>
              <a:rPr lang="es-MX" sz="3200" b="1" dirty="0" smtClean="0"/>
              <a:t>Conversión catalítica </a:t>
            </a:r>
            <a:endParaRPr lang="es-MX" sz="3200" dirty="0"/>
          </a:p>
        </p:txBody>
      </p:sp>
      <p:sp>
        <p:nvSpPr>
          <p:cNvPr id="3" name="2 Marcador de contenido"/>
          <p:cNvSpPr>
            <a:spLocks noGrp="1"/>
          </p:cNvSpPr>
          <p:nvPr>
            <p:ph idx="1"/>
          </p:nvPr>
        </p:nvSpPr>
        <p:spPr/>
        <p:txBody>
          <a:bodyPr/>
          <a:lstStyle/>
          <a:p>
            <a:pPr algn="just"/>
            <a:r>
              <a:rPr lang="es-MX" dirty="0" smtClean="0"/>
              <a:t>El proceso de conversión se basa en la integración de varios procesos catalíticos en cascada que pueden ajustar la producción de diferentes hidrocarburos (aromáticos, hidrocarburos ramificados o parafinas de cadena larga) según sea gasolina, diesel o queroseno el combustible a fabricar.</a:t>
            </a:r>
            <a:endParaRPr lang="es-MX"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algn="just"/>
            <a:r>
              <a:rPr lang="es-MX" dirty="0" smtClean="0"/>
              <a:t>Los combustibles líquidos derivados de fuentes renovables se presentan como una alternativa a los combustibles fósiles debido a su </a:t>
            </a:r>
            <a:r>
              <a:rPr lang="es-MX" dirty="0" err="1" smtClean="0"/>
              <a:t>renovabilidad</a:t>
            </a:r>
            <a:r>
              <a:rPr lang="es-MX" dirty="0" smtClean="0"/>
              <a:t> y menor impacto ambiental. </a:t>
            </a:r>
            <a:endParaRPr lang="es-MX"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algn="just"/>
            <a:r>
              <a:rPr lang="es-MX" dirty="0" smtClean="0"/>
              <a:t>La conversión de hidratos de carbono derivados de la biomasa (azúcares y </a:t>
            </a:r>
            <a:r>
              <a:rPr lang="es-MX" dirty="0" err="1" smtClean="0"/>
              <a:t>polioles</a:t>
            </a:r>
            <a:r>
              <a:rPr lang="es-MX" dirty="0" smtClean="0"/>
              <a:t>) en combustibles para el transporte requiere la eliminación de la gran mayoría de los átomos de oxígeno presentes en dichas moléculas con el fin de obtener combustibles con propiedades óptimas para la combustión.</a:t>
            </a:r>
            <a:endParaRPr lang="es-MX"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582396" y="702236"/>
            <a:ext cx="4723840" cy="1344705"/>
          </a:xfrm>
        </p:spPr>
        <p:txBody>
          <a:bodyPr>
            <a:normAutofit fontScale="90000"/>
          </a:bodyPr>
          <a:lstStyle/>
          <a:p>
            <a:r>
              <a:rPr lang="es-ES_tradnl" dirty="0" smtClean="0"/>
              <a:t>MULTIPLE DE ESCAPE</a:t>
            </a:r>
            <a:endParaRPr lang="es-ES_tradnl" dirty="0"/>
          </a:p>
        </p:txBody>
      </p:sp>
      <p:sp>
        <p:nvSpPr>
          <p:cNvPr id="3" name="Content Placeholder 2"/>
          <p:cNvSpPr>
            <a:spLocks noGrp="1"/>
          </p:cNvSpPr>
          <p:nvPr>
            <p:ph idx="1"/>
          </p:nvPr>
        </p:nvSpPr>
        <p:spPr>
          <a:xfrm>
            <a:off x="415926" y="2046941"/>
            <a:ext cx="3140074" cy="2457825"/>
          </a:xfrm>
        </p:spPr>
        <p:txBody>
          <a:bodyPr>
            <a:normAutofit fontScale="92500" lnSpcReduction="20000"/>
          </a:bodyPr>
          <a:lstStyle/>
          <a:p>
            <a:r>
              <a:rPr lang="en-US" dirty="0" smtClean="0">
                <a:solidFill>
                  <a:schemeClr val="bg2">
                    <a:lumMod val="60000"/>
                    <a:lumOff val="40000"/>
                  </a:schemeClr>
                </a:solidFill>
              </a:rPr>
              <a:t>El </a:t>
            </a:r>
            <a:r>
              <a:rPr lang="en-US" dirty="0" err="1" smtClean="0">
                <a:solidFill>
                  <a:schemeClr val="bg2">
                    <a:lumMod val="60000"/>
                    <a:lumOff val="40000"/>
                  </a:schemeClr>
                </a:solidFill>
              </a:rPr>
              <a:t>Múltiple</a:t>
            </a:r>
            <a:r>
              <a:rPr lang="en-US" dirty="0" smtClean="0">
                <a:solidFill>
                  <a:schemeClr val="bg2">
                    <a:lumMod val="60000"/>
                    <a:lumOff val="40000"/>
                  </a:schemeClr>
                </a:solidFill>
              </a:rPr>
              <a:t> de Escape </a:t>
            </a:r>
            <a:r>
              <a:rPr lang="en-US" dirty="0" err="1" smtClean="0">
                <a:solidFill>
                  <a:schemeClr val="bg2">
                    <a:lumMod val="60000"/>
                    <a:lumOff val="40000"/>
                  </a:schemeClr>
                </a:solidFill>
              </a:rPr>
              <a:t>es</a:t>
            </a:r>
            <a:r>
              <a:rPr lang="en-US" dirty="0" smtClean="0">
                <a:solidFill>
                  <a:schemeClr val="bg2">
                    <a:lumMod val="60000"/>
                    <a:lumOff val="40000"/>
                  </a:schemeClr>
                </a:solidFill>
              </a:rPr>
              <a:t> el </a:t>
            </a:r>
            <a:r>
              <a:rPr lang="en-US" dirty="0" err="1" smtClean="0">
                <a:solidFill>
                  <a:schemeClr val="bg2">
                    <a:lumMod val="60000"/>
                    <a:lumOff val="40000"/>
                  </a:schemeClr>
                </a:solidFill>
              </a:rPr>
              <a:t>encargado</a:t>
            </a:r>
            <a:r>
              <a:rPr lang="en-US" dirty="0" smtClean="0">
                <a:solidFill>
                  <a:schemeClr val="bg2">
                    <a:lumMod val="60000"/>
                    <a:lumOff val="40000"/>
                  </a:schemeClr>
                </a:solidFill>
              </a:rPr>
              <a:t> de </a:t>
            </a:r>
            <a:r>
              <a:rPr lang="en-US" dirty="0" err="1" smtClean="0">
                <a:solidFill>
                  <a:schemeClr val="bg2">
                    <a:lumMod val="60000"/>
                    <a:lumOff val="40000"/>
                  </a:schemeClr>
                </a:solidFill>
              </a:rPr>
              <a:t>recolectar</a:t>
            </a:r>
            <a:r>
              <a:rPr lang="en-US" dirty="0" smtClean="0">
                <a:solidFill>
                  <a:schemeClr val="bg2">
                    <a:lumMod val="60000"/>
                    <a:lumOff val="40000"/>
                  </a:schemeClr>
                </a:solidFill>
              </a:rPr>
              <a:t> los gases de escape </a:t>
            </a:r>
            <a:r>
              <a:rPr lang="en-US" dirty="0" err="1" smtClean="0">
                <a:solidFill>
                  <a:schemeClr val="bg2">
                    <a:lumMod val="60000"/>
                    <a:lumOff val="40000"/>
                  </a:schemeClr>
                </a:solidFill>
              </a:rPr>
              <a:t>que</a:t>
            </a:r>
            <a:r>
              <a:rPr lang="en-US" dirty="0" smtClean="0">
                <a:solidFill>
                  <a:schemeClr val="bg2">
                    <a:lumMod val="60000"/>
                    <a:lumOff val="40000"/>
                  </a:schemeClr>
                </a:solidFill>
              </a:rPr>
              <a:t> produce la </a:t>
            </a:r>
            <a:r>
              <a:rPr lang="en-US" dirty="0" err="1" smtClean="0">
                <a:solidFill>
                  <a:schemeClr val="bg2">
                    <a:lumMod val="60000"/>
                    <a:lumOff val="40000"/>
                  </a:schemeClr>
                </a:solidFill>
              </a:rPr>
              <a:t>cámara</a:t>
            </a:r>
            <a:r>
              <a:rPr lang="en-US" dirty="0" smtClean="0">
                <a:solidFill>
                  <a:schemeClr val="bg2">
                    <a:lumMod val="60000"/>
                    <a:lumOff val="40000"/>
                  </a:schemeClr>
                </a:solidFill>
              </a:rPr>
              <a:t> de </a:t>
            </a:r>
            <a:r>
              <a:rPr lang="en-US" dirty="0" err="1" smtClean="0">
                <a:solidFill>
                  <a:schemeClr val="bg2">
                    <a:lumMod val="60000"/>
                    <a:lumOff val="40000"/>
                  </a:schemeClr>
                </a:solidFill>
              </a:rPr>
              <a:t>combustión</a:t>
            </a:r>
            <a:r>
              <a:rPr lang="en-US" dirty="0" smtClean="0">
                <a:solidFill>
                  <a:schemeClr val="bg2">
                    <a:lumMod val="60000"/>
                    <a:lumOff val="40000"/>
                  </a:schemeClr>
                </a:solidFill>
              </a:rPr>
              <a:t>, </a:t>
            </a:r>
            <a:r>
              <a:rPr lang="en-US" dirty="0" err="1" smtClean="0">
                <a:solidFill>
                  <a:schemeClr val="bg2">
                    <a:lumMod val="60000"/>
                    <a:lumOff val="40000"/>
                  </a:schemeClr>
                </a:solidFill>
              </a:rPr>
              <a:t>para</a:t>
            </a:r>
            <a:r>
              <a:rPr lang="en-US" dirty="0" smtClean="0">
                <a:solidFill>
                  <a:schemeClr val="bg2">
                    <a:lumMod val="60000"/>
                    <a:lumOff val="40000"/>
                  </a:schemeClr>
                </a:solidFill>
              </a:rPr>
              <a:t> </a:t>
            </a:r>
            <a:r>
              <a:rPr lang="en-US" dirty="0" err="1" smtClean="0">
                <a:solidFill>
                  <a:schemeClr val="bg2">
                    <a:lumMod val="60000"/>
                    <a:lumOff val="40000"/>
                  </a:schemeClr>
                </a:solidFill>
              </a:rPr>
              <a:t>expulsarlos</a:t>
            </a:r>
            <a:r>
              <a:rPr lang="en-US" dirty="0" smtClean="0">
                <a:solidFill>
                  <a:schemeClr val="bg2">
                    <a:lumMod val="60000"/>
                    <a:lumOff val="40000"/>
                  </a:schemeClr>
                </a:solidFill>
              </a:rPr>
              <a:t> </a:t>
            </a:r>
            <a:r>
              <a:rPr lang="en-US" dirty="0" err="1" smtClean="0">
                <a:solidFill>
                  <a:schemeClr val="bg2">
                    <a:lumMod val="60000"/>
                    <a:lumOff val="40000"/>
                  </a:schemeClr>
                </a:solidFill>
              </a:rPr>
              <a:t>por</a:t>
            </a:r>
            <a:r>
              <a:rPr lang="en-US" dirty="0" smtClean="0">
                <a:solidFill>
                  <a:schemeClr val="bg2">
                    <a:lumMod val="60000"/>
                    <a:lumOff val="40000"/>
                  </a:schemeClr>
                </a:solidFill>
              </a:rPr>
              <a:t> el escape.</a:t>
            </a:r>
            <a:endParaRPr lang="es-ES_tradnl" dirty="0">
              <a:solidFill>
                <a:schemeClr val="bg2">
                  <a:lumMod val="60000"/>
                  <a:lumOff val="40000"/>
                </a:schemeClr>
              </a:solidFill>
            </a:endParaRPr>
          </a:p>
        </p:txBody>
      </p:sp>
      <p:pic>
        <p:nvPicPr>
          <p:cNvPr id="4" name="Picture 3" descr="Exhaust-Systems_Slider.jpg"/>
          <p:cNvPicPr>
            <a:picLocks noChangeAspect="1"/>
          </p:cNvPicPr>
          <p:nvPr/>
        </p:nvPicPr>
        <p:blipFill>
          <a:blip r:embed="rId2"/>
          <a:stretch>
            <a:fillRect/>
          </a:stretch>
        </p:blipFill>
        <p:spPr>
          <a:xfrm>
            <a:off x="3556000" y="2046940"/>
            <a:ext cx="4706658" cy="3585883"/>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372161" y="463176"/>
            <a:ext cx="5164270" cy="687294"/>
          </a:xfrm>
        </p:spPr>
        <p:txBody>
          <a:bodyPr>
            <a:normAutofit fontScale="90000"/>
          </a:bodyPr>
          <a:lstStyle/>
          <a:p>
            <a:r>
              <a:rPr lang="es-ES_tradnl" dirty="0" smtClean="0"/>
              <a:t>CONSTRUCCION</a:t>
            </a:r>
            <a:endParaRPr lang="es-ES_tradnl" dirty="0"/>
          </a:p>
        </p:txBody>
      </p:sp>
      <p:sp>
        <p:nvSpPr>
          <p:cNvPr id="3" name="Content Placeholder 2"/>
          <p:cNvSpPr>
            <a:spLocks noGrp="1"/>
          </p:cNvSpPr>
          <p:nvPr>
            <p:ph idx="1"/>
          </p:nvPr>
        </p:nvSpPr>
        <p:spPr>
          <a:xfrm>
            <a:off x="415926" y="1688353"/>
            <a:ext cx="8145368" cy="1673412"/>
          </a:xfrm>
        </p:spPr>
        <p:txBody>
          <a:bodyPr>
            <a:normAutofit/>
          </a:bodyPr>
          <a:lstStyle/>
          <a:p>
            <a:r>
              <a:rPr lang="en-US" b="1" dirty="0" smtClean="0">
                <a:solidFill>
                  <a:srgbClr val="FFFF00"/>
                </a:solidFill>
              </a:rPr>
              <a:t>Lo </a:t>
            </a:r>
            <a:r>
              <a:rPr lang="en-US" b="1" dirty="0" err="1" smtClean="0">
                <a:solidFill>
                  <a:srgbClr val="FFFF00"/>
                </a:solidFill>
              </a:rPr>
              <a:t>primero</a:t>
            </a:r>
            <a:r>
              <a:rPr lang="en-US" b="1" dirty="0" smtClean="0">
                <a:solidFill>
                  <a:srgbClr val="FFFF00"/>
                </a:solidFill>
              </a:rPr>
              <a:t> </a:t>
            </a:r>
            <a:r>
              <a:rPr lang="en-US" b="1" dirty="0" err="1" smtClean="0">
                <a:solidFill>
                  <a:srgbClr val="FFFF00"/>
                </a:solidFill>
              </a:rPr>
              <a:t>que</a:t>
            </a:r>
            <a:r>
              <a:rPr lang="en-US" b="1" dirty="0" smtClean="0">
                <a:solidFill>
                  <a:srgbClr val="FFFF00"/>
                </a:solidFill>
              </a:rPr>
              <a:t> </a:t>
            </a:r>
            <a:r>
              <a:rPr lang="en-US" b="1" dirty="0" err="1" smtClean="0">
                <a:solidFill>
                  <a:srgbClr val="FFFF00"/>
                </a:solidFill>
              </a:rPr>
              <a:t>debe</a:t>
            </a:r>
            <a:r>
              <a:rPr lang="en-US" b="1" dirty="0" smtClean="0">
                <a:solidFill>
                  <a:srgbClr val="FFFF00"/>
                </a:solidFill>
              </a:rPr>
              <a:t> </a:t>
            </a:r>
            <a:r>
              <a:rPr lang="en-US" b="1" dirty="0" err="1" smtClean="0">
                <a:solidFill>
                  <a:srgbClr val="FFFF00"/>
                </a:solidFill>
              </a:rPr>
              <a:t>cumplir</a:t>
            </a:r>
            <a:r>
              <a:rPr lang="en-US" b="1" dirty="0" smtClean="0">
                <a:solidFill>
                  <a:srgbClr val="FFFF00"/>
                </a:solidFill>
              </a:rPr>
              <a:t> el </a:t>
            </a:r>
            <a:r>
              <a:rPr lang="en-US" b="1" dirty="0" err="1" smtClean="0">
                <a:solidFill>
                  <a:srgbClr val="FFFF00"/>
                </a:solidFill>
              </a:rPr>
              <a:t>múltiple</a:t>
            </a:r>
            <a:r>
              <a:rPr lang="en-US" b="1" dirty="0" smtClean="0">
                <a:solidFill>
                  <a:srgbClr val="FFFF00"/>
                </a:solidFill>
              </a:rPr>
              <a:t> de  escape </a:t>
            </a:r>
            <a:r>
              <a:rPr lang="en-US" b="1" dirty="0" err="1" smtClean="0">
                <a:solidFill>
                  <a:srgbClr val="FFFF00"/>
                </a:solidFill>
              </a:rPr>
              <a:t>es</a:t>
            </a:r>
            <a:r>
              <a:rPr lang="en-US" b="1" dirty="0" smtClean="0">
                <a:solidFill>
                  <a:srgbClr val="FFFF00"/>
                </a:solidFill>
              </a:rPr>
              <a:t> </a:t>
            </a:r>
            <a:r>
              <a:rPr lang="en-US" b="1" dirty="0" err="1" smtClean="0">
                <a:solidFill>
                  <a:srgbClr val="FFFF00"/>
                </a:solidFill>
              </a:rPr>
              <a:t>tener</a:t>
            </a:r>
            <a:r>
              <a:rPr lang="en-US" b="1" dirty="0" smtClean="0">
                <a:solidFill>
                  <a:srgbClr val="FFFF00"/>
                </a:solidFill>
              </a:rPr>
              <a:t> </a:t>
            </a:r>
            <a:r>
              <a:rPr lang="en-US" b="1" dirty="0" err="1" smtClean="0">
                <a:solidFill>
                  <a:srgbClr val="FFFF00"/>
                </a:solidFill>
              </a:rPr>
              <a:t>suficiente</a:t>
            </a:r>
            <a:r>
              <a:rPr lang="en-US" b="1" dirty="0" smtClean="0">
                <a:solidFill>
                  <a:srgbClr val="FFFF00"/>
                </a:solidFill>
              </a:rPr>
              <a:t> </a:t>
            </a:r>
            <a:r>
              <a:rPr lang="en-US" b="1" dirty="0" err="1" smtClean="0">
                <a:solidFill>
                  <a:srgbClr val="FFFF00"/>
                </a:solidFill>
              </a:rPr>
              <a:t>resistencia</a:t>
            </a:r>
            <a:r>
              <a:rPr lang="en-US" b="1" dirty="0" smtClean="0">
                <a:solidFill>
                  <a:srgbClr val="FFFF00"/>
                </a:solidFill>
              </a:rPr>
              <a:t> a la </a:t>
            </a:r>
            <a:r>
              <a:rPr lang="en-US" b="1" dirty="0" err="1" smtClean="0">
                <a:solidFill>
                  <a:srgbClr val="FFFF00"/>
                </a:solidFill>
              </a:rPr>
              <a:t>corrosión</a:t>
            </a:r>
            <a:r>
              <a:rPr lang="en-US" b="1" dirty="0" smtClean="0">
                <a:solidFill>
                  <a:srgbClr val="FFFF00"/>
                </a:solidFill>
              </a:rPr>
              <a:t> </a:t>
            </a:r>
            <a:r>
              <a:rPr lang="en-US" b="1" dirty="0" err="1" smtClean="0">
                <a:solidFill>
                  <a:srgbClr val="FFFF00"/>
                </a:solidFill>
              </a:rPr>
              <a:t>para</a:t>
            </a:r>
            <a:r>
              <a:rPr lang="en-US" b="1" dirty="0" smtClean="0">
                <a:solidFill>
                  <a:srgbClr val="FFFF00"/>
                </a:solidFill>
              </a:rPr>
              <a:t> ser </a:t>
            </a:r>
            <a:r>
              <a:rPr lang="en-US" b="1" dirty="0" err="1" smtClean="0">
                <a:solidFill>
                  <a:srgbClr val="FFFF00"/>
                </a:solidFill>
              </a:rPr>
              <a:t>duradero</a:t>
            </a:r>
            <a:r>
              <a:rPr lang="en-US" b="1" dirty="0" smtClean="0">
                <a:solidFill>
                  <a:srgbClr val="FFFF00"/>
                </a:solidFill>
              </a:rPr>
              <a:t> a </a:t>
            </a:r>
            <a:r>
              <a:rPr lang="en-US" b="1" dirty="0" err="1" smtClean="0">
                <a:solidFill>
                  <a:srgbClr val="FFFF00"/>
                </a:solidFill>
              </a:rPr>
              <a:t>las</a:t>
            </a:r>
            <a:r>
              <a:rPr lang="en-US" b="1" dirty="0" smtClean="0">
                <a:solidFill>
                  <a:srgbClr val="FFFF00"/>
                </a:solidFill>
              </a:rPr>
              <a:t> </a:t>
            </a:r>
            <a:r>
              <a:rPr lang="en-US" b="1" dirty="0" err="1" smtClean="0">
                <a:solidFill>
                  <a:srgbClr val="FFFF00"/>
                </a:solidFill>
              </a:rPr>
              <a:t>altas</a:t>
            </a:r>
            <a:r>
              <a:rPr lang="en-US" b="1" dirty="0" smtClean="0">
                <a:solidFill>
                  <a:srgbClr val="FFFF00"/>
                </a:solidFill>
              </a:rPr>
              <a:t> </a:t>
            </a:r>
            <a:r>
              <a:rPr lang="en-US" b="1" dirty="0" err="1" smtClean="0">
                <a:solidFill>
                  <a:srgbClr val="FFFF00"/>
                </a:solidFill>
              </a:rPr>
              <a:t>temperaturas</a:t>
            </a:r>
            <a:r>
              <a:rPr lang="en-US" b="1" dirty="0" smtClean="0">
                <a:solidFill>
                  <a:srgbClr val="FFFF00"/>
                </a:solidFill>
              </a:rPr>
              <a:t> de </a:t>
            </a:r>
            <a:r>
              <a:rPr lang="en-US" b="1" dirty="0" err="1" smtClean="0">
                <a:solidFill>
                  <a:srgbClr val="FFFF00"/>
                </a:solidFill>
              </a:rPr>
              <a:t>funcionamiento</a:t>
            </a:r>
            <a:r>
              <a:rPr lang="en-US" b="1" dirty="0" smtClean="0">
                <a:solidFill>
                  <a:srgbClr val="FFFF00"/>
                </a:solidFill>
              </a:rPr>
              <a:t>. </a:t>
            </a:r>
            <a:endParaRPr lang="es-ES_tradnl" b="1" dirty="0">
              <a:solidFill>
                <a:srgbClr val="FFFF00"/>
              </a:solidFill>
            </a:endParaRPr>
          </a:p>
        </p:txBody>
      </p:sp>
      <p:pic>
        <p:nvPicPr>
          <p:cNvPr id="4" name="Picture 3" descr="chrysler-shadow-fuel-injection-25lts-multiple-de-escape_MLM-F-71565626_1868.jpg"/>
          <p:cNvPicPr>
            <a:picLocks noChangeAspect="1"/>
          </p:cNvPicPr>
          <p:nvPr/>
        </p:nvPicPr>
        <p:blipFill>
          <a:blip r:embed="rId2"/>
          <a:stretch>
            <a:fillRect/>
          </a:stretch>
        </p:blipFill>
        <p:spPr>
          <a:xfrm>
            <a:off x="2011181" y="2973994"/>
            <a:ext cx="4525250" cy="3393938"/>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smtClean="0"/>
              <a:t>MATERIALES</a:t>
            </a:r>
            <a:endParaRPr lang="es-ES_tradnl" dirty="0"/>
          </a:p>
        </p:txBody>
      </p:sp>
      <p:sp>
        <p:nvSpPr>
          <p:cNvPr id="3" name="Content Placeholder 2"/>
          <p:cNvSpPr>
            <a:spLocks noGrp="1"/>
          </p:cNvSpPr>
          <p:nvPr>
            <p:ph idx="1"/>
          </p:nvPr>
        </p:nvSpPr>
        <p:spPr>
          <a:xfrm>
            <a:off x="618565" y="1600201"/>
            <a:ext cx="7878788" cy="2657456"/>
          </a:xfrm>
        </p:spPr>
        <p:txBody>
          <a:bodyPr/>
          <a:lstStyle/>
          <a:p>
            <a:r>
              <a:rPr lang="en-US" b="1" dirty="0" smtClean="0">
                <a:solidFill>
                  <a:srgbClr val="FFFF00"/>
                </a:solidFill>
              </a:rPr>
              <a:t>Lo </a:t>
            </a:r>
            <a:r>
              <a:rPr lang="en-US" b="1" dirty="0" err="1" smtClean="0">
                <a:solidFill>
                  <a:srgbClr val="FFFF00"/>
                </a:solidFill>
              </a:rPr>
              <a:t>que</a:t>
            </a:r>
            <a:r>
              <a:rPr lang="en-US" b="1" dirty="0" smtClean="0">
                <a:solidFill>
                  <a:srgbClr val="FFFF00"/>
                </a:solidFill>
              </a:rPr>
              <a:t> </a:t>
            </a:r>
            <a:r>
              <a:rPr lang="en-US" b="1" dirty="0" err="1" smtClean="0">
                <a:solidFill>
                  <a:srgbClr val="FFFF00"/>
                </a:solidFill>
              </a:rPr>
              <a:t>generalmente</a:t>
            </a:r>
            <a:r>
              <a:rPr lang="en-US" b="1" dirty="0" smtClean="0">
                <a:solidFill>
                  <a:srgbClr val="FFFF00"/>
                </a:solidFill>
              </a:rPr>
              <a:t> se </a:t>
            </a:r>
            <a:r>
              <a:rPr lang="en-US" b="1" dirty="0" err="1" smtClean="0">
                <a:solidFill>
                  <a:srgbClr val="FFFF00"/>
                </a:solidFill>
              </a:rPr>
              <a:t>logra</a:t>
            </a:r>
            <a:r>
              <a:rPr lang="en-US" b="1" dirty="0" smtClean="0">
                <a:solidFill>
                  <a:srgbClr val="FFFF00"/>
                </a:solidFill>
              </a:rPr>
              <a:t> con un </a:t>
            </a:r>
            <a:r>
              <a:rPr lang="en-US" b="1" dirty="0" err="1" smtClean="0">
                <a:solidFill>
                  <a:srgbClr val="FFFF00"/>
                </a:solidFill>
              </a:rPr>
              <a:t>proceso</a:t>
            </a:r>
            <a:r>
              <a:rPr lang="en-US" b="1" dirty="0" smtClean="0">
                <a:solidFill>
                  <a:srgbClr val="FFFF00"/>
                </a:solidFill>
              </a:rPr>
              <a:t> de </a:t>
            </a:r>
            <a:r>
              <a:rPr lang="en-US" b="1" dirty="0" smtClean="0">
                <a:solidFill>
                  <a:srgbClr val="FFFF00"/>
                </a:solidFill>
                <a:hlinkClick r:id="rId2"/>
              </a:rPr>
              <a:t>aluminación, </a:t>
            </a:r>
            <a:r>
              <a:rPr lang="en-US" b="1" dirty="0" smtClean="0">
                <a:solidFill>
                  <a:srgbClr val="FFFF00"/>
                </a:solidFill>
                <a:hlinkClick r:id="rId3"/>
              </a:rPr>
              <a:t>silicación, </a:t>
            </a:r>
            <a:r>
              <a:rPr lang="en-US" b="1" dirty="0" smtClean="0">
                <a:solidFill>
                  <a:srgbClr val="FFFF00"/>
                </a:solidFill>
                <a:hlinkClick r:id="rId4"/>
              </a:rPr>
              <a:t>cromización o la combinación de estos procesos sobre un tubo de acero, o bien utilizando </a:t>
            </a:r>
            <a:r>
              <a:rPr lang="en-US" b="1" dirty="0" smtClean="0">
                <a:solidFill>
                  <a:srgbClr val="FFFF00"/>
                </a:solidFill>
                <a:hlinkClick r:id="rId5"/>
              </a:rPr>
              <a:t>hierro fundido aleado, además debe impedir un elevado enfriamiento de los gases calientes, por eso, es común que sean de paredes metálicas gruesas.</a:t>
            </a:r>
            <a:endParaRPr lang="es-ES_tradnl" dirty="0"/>
          </a:p>
        </p:txBody>
      </p:sp>
      <p:pic>
        <p:nvPicPr>
          <p:cNvPr id="4" name="Picture 3" descr="thumbnail_create.php.jpeg"/>
          <p:cNvPicPr>
            <a:picLocks noChangeAspect="1"/>
          </p:cNvPicPr>
          <p:nvPr/>
        </p:nvPicPr>
        <p:blipFill>
          <a:blip r:embed="rId6"/>
          <a:stretch>
            <a:fillRect/>
          </a:stretch>
        </p:blipFill>
        <p:spPr>
          <a:xfrm>
            <a:off x="2009775" y="3765175"/>
            <a:ext cx="5445872" cy="247248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41350" y="298824"/>
            <a:ext cx="7856538" cy="1118814"/>
          </a:xfrm>
        </p:spPr>
        <p:txBody>
          <a:bodyPr>
            <a:normAutofit fontScale="90000"/>
          </a:bodyPr>
          <a:lstStyle/>
          <a:p>
            <a:r>
              <a:rPr lang="es-ES_tradnl" dirty="0" smtClean="0"/>
              <a:t>TUBOS DE ESCAPE. tipos, características</a:t>
            </a:r>
            <a:endParaRPr lang="es-ES_tradnl" dirty="0"/>
          </a:p>
        </p:txBody>
      </p:sp>
      <p:sp>
        <p:nvSpPr>
          <p:cNvPr id="3" name="Content Placeholder 2"/>
          <p:cNvSpPr>
            <a:spLocks noGrp="1"/>
          </p:cNvSpPr>
          <p:nvPr>
            <p:ph idx="1"/>
          </p:nvPr>
        </p:nvSpPr>
        <p:spPr>
          <a:xfrm>
            <a:off x="304800" y="1867647"/>
            <a:ext cx="4924611" cy="4122271"/>
          </a:xfrm>
        </p:spPr>
        <p:txBody>
          <a:bodyPr>
            <a:normAutofit/>
          </a:bodyPr>
          <a:lstStyle/>
          <a:p>
            <a:pPr>
              <a:buNone/>
            </a:pPr>
            <a:r>
              <a:rPr lang="en-US" sz="1200" dirty="0" smtClean="0">
                <a:latin typeface="Arial Narrow"/>
                <a:cs typeface="Arial Narrow"/>
              </a:rPr>
              <a:t>1.Todas </a:t>
            </a:r>
            <a:r>
              <a:rPr lang="en-US" sz="1200" dirty="0" err="1" smtClean="0">
                <a:latin typeface="Arial Narrow"/>
                <a:cs typeface="Arial Narrow"/>
              </a:rPr>
              <a:t>las</a:t>
            </a:r>
            <a:r>
              <a:rPr lang="en-US" sz="1200" dirty="0" smtClean="0">
                <a:latin typeface="Arial Narrow"/>
                <a:cs typeface="Arial Narrow"/>
              </a:rPr>
              <a:t> </a:t>
            </a:r>
            <a:r>
              <a:rPr lang="en-US" sz="1200" dirty="0" err="1" smtClean="0">
                <a:latin typeface="Arial Narrow"/>
                <a:cs typeface="Arial Narrow"/>
              </a:rPr>
              <a:t>bocas</a:t>
            </a:r>
            <a:r>
              <a:rPr lang="en-US" sz="1200" dirty="0" smtClean="0">
                <a:latin typeface="Arial Narrow"/>
                <a:cs typeface="Arial Narrow"/>
              </a:rPr>
              <a:t> de </a:t>
            </a:r>
            <a:r>
              <a:rPr lang="en-US" sz="1200" dirty="0" err="1" smtClean="0">
                <a:latin typeface="Arial Narrow"/>
                <a:cs typeface="Arial Narrow"/>
              </a:rPr>
              <a:t>unión</a:t>
            </a:r>
            <a:r>
              <a:rPr lang="en-US" sz="1200" dirty="0" smtClean="0">
                <a:latin typeface="Arial Narrow"/>
                <a:cs typeface="Arial Narrow"/>
              </a:rPr>
              <a:t> a los </a:t>
            </a:r>
            <a:r>
              <a:rPr lang="en-US" sz="1200" dirty="0" err="1" smtClean="0">
                <a:latin typeface="Arial Narrow"/>
                <a:cs typeface="Arial Narrow"/>
              </a:rPr>
              <a:t>cilindros</a:t>
            </a:r>
            <a:r>
              <a:rPr lang="en-US" sz="1200" dirty="0" smtClean="0">
                <a:latin typeface="Arial Narrow"/>
                <a:cs typeface="Arial Narrow"/>
              </a:rPr>
              <a:t> </a:t>
            </a:r>
            <a:r>
              <a:rPr lang="en-US" sz="1200" dirty="0" err="1" smtClean="0">
                <a:latin typeface="Arial Narrow"/>
                <a:cs typeface="Arial Narrow"/>
              </a:rPr>
              <a:t>están</a:t>
            </a:r>
            <a:r>
              <a:rPr lang="en-US" sz="1200" dirty="0" smtClean="0">
                <a:latin typeface="Arial Narrow"/>
                <a:cs typeface="Arial Narrow"/>
              </a:rPr>
              <a:t> </a:t>
            </a:r>
            <a:r>
              <a:rPr lang="en-US" sz="1200" dirty="0" err="1" smtClean="0">
                <a:latin typeface="Arial Narrow"/>
                <a:cs typeface="Arial Narrow"/>
              </a:rPr>
              <a:t>montadas</a:t>
            </a:r>
            <a:r>
              <a:rPr lang="en-US" sz="1200" dirty="0" smtClean="0">
                <a:latin typeface="Arial Narrow"/>
                <a:cs typeface="Arial Narrow"/>
              </a:rPr>
              <a:t> en </a:t>
            </a:r>
            <a:r>
              <a:rPr lang="en-US" sz="1200" dirty="0" err="1" smtClean="0">
                <a:latin typeface="Arial Narrow"/>
                <a:cs typeface="Arial Narrow"/>
              </a:rPr>
              <a:t>una</a:t>
            </a:r>
            <a:r>
              <a:rPr lang="en-US" sz="1200" dirty="0" smtClean="0">
                <a:latin typeface="Arial Narrow"/>
                <a:cs typeface="Arial Narrow"/>
              </a:rPr>
              <a:t> </a:t>
            </a:r>
            <a:r>
              <a:rPr lang="en-US" sz="1200" dirty="0" err="1" smtClean="0">
                <a:latin typeface="Arial Narrow"/>
                <a:cs typeface="Arial Narrow"/>
              </a:rPr>
              <a:t>pieza</a:t>
            </a:r>
            <a:r>
              <a:rPr lang="en-US" sz="1200" dirty="0" smtClean="0">
                <a:latin typeface="Arial Narrow"/>
                <a:cs typeface="Arial Narrow"/>
              </a:rPr>
              <a:t> </a:t>
            </a:r>
            <a:r>
              <a:rPr lang="en-US" sz="1200" dirty="0" err="1" smtClean="0">
                <a:latin typeface="Arial Narrow"/>
                <a:cs typeface="Arial Narrow"/>
              </a:rPr>
              <a:t>común</a:t>
            </a:r>
            <a:r>
              <a:rPr lang="en-US" sz="1200" dirty="0" smtClean="0">
                <a:latin typeface="Arial Narrow"/>
                <a:cs typeface="Arial Narrow"/>
              </a:rPr>
              <a:t>, lo </a:t>
            </a:r>
            <a:r>
              <a:rPr lang="en-US" sz="1200" dirty="0" err="1" smtClean="0">
                <a:latin typeface="Arial Narrow"/>
                <a:cs typeface="Arial Narrow"/>
              </a:rPr>
              <a:t>que</a:t>
            </a:r>
            <a:r>
              <a:rPr lang="en-US" sz="1200" dirty="0" smtClean="0">
                <a:latin typeface="Arial Narrow"/>
                <a:cs typeface="Arial Narrow"/>
              </a:rPr>
              <a:t> le </a:t>
            </a:r>
            <a:r>
              <a:rPr lang="en-US" sz="1200" dirty="0" err="1" smtClean="0">
                <a:latin typeface="Arial Narrow"/>
                <a:cs typeface="Arial Narrow"/>
              </a:rPr>
              <a:t>permite</a:t>
            </a:r>
            <a:r>
              <a:rPr lang="en-US" sz="1200" dirty="0" smtClean="0">
                <a:latin typeface="Arial Narrow"/>
                <a:cs typeface="Arial Narrow"/>
              </a:rPr>
              <a:t> a </a:t>
            </a:r>
            <a:r>
              <a:rPr lang="en-US" sz="1200" dirty="0" err="1" smtClean="0">
                <a:latin typeface="Arial Narrow"/>
                <a:cs typeface="Arial Narrow"/>
              </a:rPr>
              <a:t>través</a:t>
            </a:r>
            <a:r>
              <a:rPr lang="en-US" sz="1200" dirty="0" smtClean="0">
                <a:latin typeface="Arial Narrow"/>
                <a:cs typeface="Arial Narrow"/>
              </a:rPr>
              <a:t> de </a:t>
            </a:r>
            <a:r>
              <a:rPr lang="en-US" sz="1200" dirty="0" err="1" smtClean="0">
                <a:latin typeface="Arial Narrow"/>
                <a:cs typeface="Arial Narrow"/>
              </a:rPr>
              <a:t>pernos</a:t>
            </a:r>
            <a:r>
              <a:rPr lang="en-US" sz="1200" dirty="0" smtClean="0">
                <a:latin typeface="Arial Narrow"/>
                <a:cs typeface="Arial Narrow"/>
              </a:rPr>
              <a:t> </a:t>
            </a:r>
            <a:r>
              <a:rPr lang="en-US" sz="1200" dirty="0" err="1" smtClean="0">
                <a:latin typeface="Arial Narrow"/>
                <a:cs typeface="Arial Narrow"/>
              </a:rPr>
              <a:t>acoplarse</a:t>
            </a:r>
            <a:r>
              <a:rPr lang="en-US" sz="1200" dirty="0" smtClean="0">
                <a:latin typeface="Arial Narrow"/>
                <a:cs typeface="Arial Narrow"/>
              </a:rPr>
              <a:t> de </a:t>
            </a:r>
            <a:r>
              <a:rPr lang="en-US" sz="1200" dirty="0" err="1" smtClean="0">
                <a:latin typeface="Arial Narrow"/>
                <a:cs typeface="Arial Narrow"/>
              </a:rPr>
              <a:t>manera</a:t>
            </a:r>
            <a:r>
              <a:rPr lang="en-US" sz="1200" dirty="0" smtClean="0">
                <a:latin typeface="Arial Narrow"/>
                <a:cs typeface="Arial Narrow"/>
              </a:rPr>
              <a:t> </a:t>
            </a:r>
            <a:r>
              <a:rPr lang="en-US" sz="1200" dirty="0" err="1" smtClean="0">
                <a:latin typeface="Arial Narrow"/>
                <a:cs typeface="Arial Narrow"/>
              </a:rPr>
              <a:t>segura</a:t>
            </a:r>
            <a:r>
              <a:rPr lang="en-US" sz="1200" dirty="0" smtClean="0">
                <a:latin typeface="Arial Narrow"/>
                <a:cs typeface="Arial Narrow"/>
              </a:rPr>
              <a:t> </a:t>
            </a:r>
            <a:r>
              <a:rPr lang="en-US" sz="1200" dirty="0" err="1" smtClean="0">
                <a:latin typeface="Arial Narrow"/>
                <a:cs typeface="Arial Narrow"/>
              </a:rPr>
              <a:t>y</a:t>
            </a:r>
            <a:r>
              <a:rPr lang="en-US" sz="1200" dirty="0" smtClean="0">
                <a:latin typeface="Arial Narrow"/>
                <a:cs typeface="Arial Narrow"/>
              </a:rPr>
              <a:t> </a:t>
            </a:r>
            <a:r>
              <a:rPr lang="en-US" sz="1200" dirty="0" err="1" smtClean="0">
                <a:latin typeface="Arial Narrow"/>
                <a:cs typeface="Arial Narrow"/>
              </a:rPr>
              <a:t>apretada</a:t>
            </a:r>
            <a:r>
              <a:rPr lang="en-US" sz="1200" dirty="0" smtClean="0">
                <a:latin typeface="Arial Narrow"/>
                <a:cs typeface="Arial Narrow"/>
              </a:rPr>
              <a:t>  al motor.</a:t>
            </a:r>
          </a:p>
          <a:p>
            <a:pPr>
              <a:buNone/>
            </a:pPr>
            <a:r>
              <a:rPr lang="en-US" sz="1200" dirty="0" smtClean="0">
                <a:latin typeface="Arial Narrow"/>
                <a:cs typeface="Arial Narrow"/>
              </a:rPr>
              <a:t>2.</a:t>
            </a:r>
            <a:r>
              <a:rPr lang="en-US" sz="1200" dirty="0" smtClean="0"/>
              <a:t> </a:t>
            </a:r>
            <a:r>
              <a:rPr lang="en-US" sz="1200" dirty="0" err="1" smtClean="0"/>
              <a:t>Todos</a:t>
            </a:r>
            <a:r>
              <a:rPr lang="en-US" sz="1200" dirty="0" smtClean="0"/>
              <a:t> los </a:t>
            </a:r>
            <a:r>
              <a:rPr lang="en-US" sz="1200" dirty="0" err="1" smtClean="0"/>
              <a:t>codos</a:t>
            </a:r>
            <a:r>
              <a:rPr lang="en-US" sz="1200" dirty="0" smtClean="0"/>
              <a:t> de los </a:t>
            </a:r>
            <a:r>
              <a:rPr lang="en-US" sz="1200" dirty="0" err="1" smtClean="0"/>
              <a:t>tubos</a:t>
            </a:r>
            <a:r>
              <a:rPr lang="en-US" sz="1200" dirty="0" smtClean="0"/>
              <a:t> son de </a:t>
            </a:r>
            <a:r>
              <a:rPr lang="en-US" sz="1200" dirty="0" err="1" smtClean="0"/>
              <a:t>curvatura</a:t>
            </a:r>
            <a:r>
              <a:rPr lang="en-US" sz="1200" dirty="0" smtClean="0"/>
              <a:t> </a:t>
            </a:r>
            <a:r>
              <a:rPr lang="en-US" sz="1200" dirty="0" err="1" smtClean="0"/>
              <a:t>alargada</a:t>
            </a:r>
            <a:r>
              <a:rPr lang="en-US" sz="1200" dirty="0" smtClean="0"/>
              <a:t> </a:t>
            </a:r>
            <a:r>
              <a:rPr lang="en-US" sz="1200" dirty="0" err="1" smtClean="0"/>
              <a:t>para</a:t>
            </a:r>
            <a:r>
              <a:rPr lang="en-US" sz="1200" dirty="0" smtClean="0"/>
              <a:t> </a:t>
            </a:r>
            <a:r>
              <a:rPr lang="en-US" sz="1200" dirty="0" err="1" smtClean="0"/>
              <a:t>facilitar</a:t>
            </a:r>
            <a:r>
              <a:rPr lang="en-US" sz="1200" dirty="0" smtClean="0"/>
              <a:t> el </a:t>
            </a:r>
            <a:r>
              <a:rPr lang="en-US" sz="1200" dirty="0" err="1" smtClean="0"/>
              <a:t>flujo</a:t>
            </a:r>
            <a:r>
              <a:rPr lang="en-US" sz="1200" dirty="0" smtClean="0"/>
              <a:t> de </a:t>
            </a:r>
            <a:r>
              <a:rPr lang="en-US" sz="1200" dirty="0" err="1" smtClean="0"/>
              <a:t>las</a:t>
            </a:r>
            <a:r>
              <a:rPr lang="en-US" sz="1200" dirty="0" smtClean="0"/>
              <a:t> </a:t>
            </a:r>
            <a:r>
              <a:rPr lang="en-US" sz="1200" dirty="0" err="1" smtClean="0"/>
              <a:t>ondas</a:t>
            </a:r>
            <a:r>
              <a:rPr lang="en-US" sz="1200" dirty="0" smtClean="0"/>
              <a:t> de </a:t>
            </a:r>
            <a:r>
              <a:rPr lang="en-US" sz="1200" dirty="0" err="1" smtClean="0"/>
              <a:t>presión</a:t>
            </a:r>
            <a:r>
              <a:rPr lang="en-US" sz="1200" dirty="0" smtClean="0"/>
              <a:t> sin </a:t>
            </a:r>
            <a:r>
              <a:rPr lang="en-US" sz="1200" dirty="0" err="1" smtClean="0"/>
              <a:t>rebote</a:t>
            </a:r>
            <a:r>
              <a:rPr lang="en-US" sz="1200" dirty="0" smtClean="0"/>
              <a:t>.</a:t>
            </a:r>
          </a:p>
          <a:p>
            <a:pPr>
              <a:buNone/>
            </a:pPr>
            <a:r>
              <a:rPr lang="en-US" sz="1200" dirty="0" smtClean="0">
                <a:latin typeface="Arial Narrow"/>
                <a:cs typeface="Arial Narrow"/>
              </a:rPr>
              <a:t>3.</a:t>
            </a:r>
            <a:r>
              <a:rPr lang="en-US" sz="1200" dirty="0" smtClean="0"/>
              <a:t> Los </a:t>
            </a:r>
            <a:r>
              <a:rPr lang="en-US" sz="1200" dirty="0" err="1" smtClean="0"/>
              <a:t>tubos</a:t>
            </a:r>
            <a:r>
              <a:rPr lang="en-US" sz="1200" dirty="0" smtClean="0"/>
              <a:t> </a:t>
            </a:r>
            <a:r>
              <a:rPr lang="en-US" sz="1200" dirty="0" err="1" smtClean="0"/>
              <a:t>convergen</a:t>
            </a:r>
            <a:r>
              <a:rPr lang="en-US" sz="1200" dirty="0" smtClean="0"/>
              <a:t> dos a dos en </a:t>
            </a:r>
            <a:r>
              <a:rPr lang="en-US" sz="1200" dirty="0" err="1" smtClean="0"/>
              <a:t>una</a:t>
            </a:r>
            <a:r>
              <a:rPr lang="en-US" sz="1200" dirty="0" smtClean="0"/>
              <a:t> "Y" </a:t>
            </a:r>
            <a:r>
              <a:rPr lang="en-US" sz="1200" dirty="0" err="1" smtClean="0"/>
              <a:t>hasta</a:t>
            </a:r>
            <a:r>
              <a:rPr lang="en-US" sz="1200" dirty="0" smtClean="0"/>
              <a:t> </a:t>
            </a:r>
            <a:r>
              <a:rPr lang="en-US" sz="1200" dirty="0" err="1" smtClean="0"/>
              <a:t>terminar</a:t>
            </a:r>
            <a:r>
              <a:rPr lang="en-US" sz="1200" dirty="0" smtClean="0"/>
              <a:t> en el </a:t>
            </a:r>
            <a:r>
              <a:rPr lang="en-US" sz="1200" dirty="0" err="1" smtClean="0"/>
              <a:t>tubo</a:t>
            </a:r>
            <a:r>
              <a:rPr lang="en-US" sz="1200" dirty="0" smtClean="0"/>
              <a:t> final de </a:t>
            </a:r>
            <a:r>
              <a:rPr lang="en-US" sz="1200" dirty="0" err="1" smtClean="0"/>
              <a:t>salida</a:t>
            </a:r>
            <a:r>
              <a:rPr lang="en-US" sz="1200" dirty="0" smtClean="0"/>
              <a:t>.</a:t>
            </a:r>
          </a:p>
          <a:p>
            <a:pPr>
              <a:buNone/>
            </a:pPr>
            <a:r>
              <a:rPr lang="en-US" sz="1200" dirty="0" smtClean="0">
                <a:latin typeface="Arial Narrow"/>
                <a:cs typeface="Arial Narrow"/>
              </a:rPr>
              <a:t>4.</a:t>
            </a:r>
            <a:r>
              <a:rPr lang="en-US" sz="1200" dirty="0" smtClean="0"/>
              <a:t> Los </a:t>
            </a:r>
            <a:r>
              <a:rPr lang="en-US" sz="1200" dirty="0" err="1" smtClean="0"/>
              <a:t>diámetros</a:t>
            </a:r>
            <a:r>
              <a:rPr lang="en-US" sz="1200" dirty="0" smtClean="0"/>
              <a:t> de los </a:t>
            </a:r>
            <a:r>
              <a:rPr lang="en-US" sz="1200" dirty="0" err="1" smtClean="0"/>
              <a:t>tubos</a:t>
            </a:r>
            <a:r>
              <a:rPr lang="en-US" sz="1200" dirty="0" smtClean="0"/>
              <a:t> </a:t>
            </a:r>
            <a:r>
              <a:rPr lang="en-US" sz="1200" dirty="0" err="1" smtClean="0"/>
              <a:t>crecen</a:t>
            </a:r>
            <a:r>
              <a:rPr lang="en-US" sz="1200" dirty="0" smtClean="0"/>
              <a:t> a </a:t>
            </a:r>
            <a:r>
              <a:rPr lang="en-US" sz="1200" dirty="0" err="1" smtClean="0"/>
              <a:t>medida</a:t>
            </a:r>
            <a:r>
              <a:rPr lang="en-US" sz="1200" dirty="0" smtClean="0"/>
              <a:t> </a:t>
            </a:r>
            <a:r>
              <a:rPr lang="en-US" sz="1200" dirty="0" err="1" smtClean="0"/>
              <a:t>que</a:t>
            </a:r>
            <a:r>
              <a:rPr lang="en-US" sz="1200" dirty="0" smtClean="0"/>
              <a:t> se </a:t>
            </a:r>
            <a:r>
              <a:rPr lang="en-US" sz="1200" dirty="0" err="1" smtClean="0"/>
              <a:t>acoplan</a:t>
            </a:r>
            <a:r>
              <a:rPr lang="en-US" sz="1200" dirty="0" smtClean="0"/>
              <a:t> </a:t>
            </a:r>
            <a:r>
              <a:rPr lang="en-US" sz="1200" dirty="0" err="1" smtClean="0"/>
              <a:t>mas</a:t>
            </a:r>
            <a:r>
              <a:rPr lang="en-US" sz="1200" dirty="0" smtClean="0"/>
              <a:t> de </a:t>
            </a:r>
            <a:r>
              <a:rPr lang="en-US" sz="1200" dirty="0" err="1" smtClean="0"/>
              <a:t>ellos</a:t>
            </a:r>
            <a:r>
              <a:rPr lang="en-US" sz="1200" dirty="0" smtClean="0"/>
              <a:t>, la </a:t>
            </a:r>
            <a:r>
              <a:rPr lang="en-US" sz="1200" dirty="0" err="1" smtClean="0"/>
              <a:t>segunda</a:t>
            </a:r>
            <a:r>
              <a:rPr lang="en-US" sz="1200" dirty="0" smtClean="0"/>
              <a:t> </a:t>
            </a:r>
            <a:r>
              <a:rPr lang="en-US" sz="1200" dirty="0" err="1" smtClean="0"/>
              <a:t>sección</a:t>
            </a:r>
            <a:r>
              <a:rPr lang="en-US" sz="1200" dirty="0" smtClean="0"/>
              <a:t> </a:t>
            </a:r>
            <a:r>
              <a:rPr lang="en-US" sz="1200" dirty="0" err="1" smtClean="0"/>
              <a:t>después</a:t>
            </a:r>
            <a:r>
              <a:rPr lang="en-US" sz="1200" dirty="0" smtClean="0"/>
              <a:t> de la </a:t>
            </a:r>
            <a:r>
              <a:rPr lang="en-US" sz="1200" dirty="0" err="1" smtClean="0"/>
              <a:t>primera</a:t>
            </a:r>
            <a:r>
              <a:rPr lang="en-US" sz="1200" dirty="0" smtClean="0"/>
              <a:t> "Y" </a:t>
            </a:r>
            <a:r>
              <a:rPr lang="en-US" sz="1200" dirty="0" err="1" smtClean="0"/>
              <a:t>es</a:t>
            </a:r>
            <a:r>
              <a:rPr lang="en-US" sz="1200" dirty="0" smtClean="0"/>
              <a:t> de </a:t>
            </a:r>
            <a:r>
              <a:rPr lang="en-US" sz="1200" dirty="0" err="1" smtClean="0"/>
              <a:t>diámetro</a:t>
            </a:r>
            <a:r>
              <a:rPr lang="en-US" sz="1200" dirty="0" smtClean="0"/>
              <a:t> </a:t>
            </a:r>
            <a:r>
              <a:rPr lang="en-US" sz="1200" dirty="0" err="1" smtClean="0"/>
              <a:t>mas</a:t>
            </a:r>
            <a:r>
              <a:rPr lang="en-US" sz="1200" dirty="0" smtClean="0"/>
              <a:t> </a:t>
            </a:r>
            <a:r>
              <a:rPr lang="en-US" sz="1200" dirty="0" err="1" smtClean="0"/>
              <a:t>grande</a:t>
            </a:r>
            <a:r>
              <a:rPr lang="en-US" sz="1200" dirty="0" smtClean="0"/>
              <a:t> </a:t>
            </a:r>
            <a:r>
              <a:rPr lang="en-US" sz="1200" dirty="0" err="1" smtClean="0"/>
              <a:t>que</a:t>
            </a:r>
            <a:r>
              <a:rPr lang="en-US" sz="1200" dirty="0" smtClean="0"/>
              <a:t> los </a:t>
            </a:r>
            <a:r>
              <a:rPr lang="en-US" sz="1200" dirty="0" err="1" smtClean="0"/>
              <a:t>tubos</a:t>
            </a:r>
            <a:r>
              <a:rPr lang="en-US" sz="1200" dirty="0" smtClean="0"/>
              <a:t> </a:t>
            </a:r>
            <a:r>
              <a:rPr lang="en-US" sz="1200" dirty="0" err="1" smtClean="0"/>
              <a:t>que</a:t>
            </a:r>
            <a:r>
              <a:rPr lang="en-US" sz="1200" dirty="0" smtClean="0"/>
              <a:t> </a:t>
            </a:r>
            <a:r>
              <a:rPr lang="en-US" sz="1200" dirty="0" err="1" smtClean="0"/>
              <a:t>entran</a:t>
            </a:r>
            <a:r>
              <a:rPr lang="en-US" sz="1200" dirty="0" smtClean="0"/>
              <a:t> a la "Y", lo </a:t>
            </a:r>
            <a:r>
              <a:rPr lang="en-US" sz="1200" dirty="0" err="1" smtClean="0"/>
              <a:t>mismo</a:t>
            </a:r>
            <a:r>
              <a:rPr lang="en-US" sz="1200" dirty="0" smtClean="0"/>
              <a:t> </a:t>
            </a:r>
            <a:r>
              <a:rPr lang="en-US" sz="1200" dirty="0" err="1" smtClean="0"/>
              <a:t>sucede</a:t>
            </a:r>
            <a:r>
              <a:rPr lang="en-US" sz="1200" dirty="0" smtClean="0"/>
              <a:t> en la </a:t>
            </a:r>
            <a:r>
              <a:rPr lang="en-US" sz="1200" dirty="0" err="1" smtClean="0"/>
              <a:t>segunda</a:t>
            </a:r>
            <a:r>
              <a:rPr lang="en-US" sz="1200" dirty="0" smtClean="0"/>
              <a:t> </a:t>
            </a:r>
            <a:r>
              <a:rPr lang="en-US" sz="1200" dirty="0" err="1" smtClean="0"/>
              <a:t>convergencia</a:t>
            </a:r>
            <a:r>
              <a:rPr lang="en-US" sz="1200" dirty="0" smtClean="0"/>
              <a:t>. </a:t>
            </a:r>
            <a:r>
              <a:rPr lang="en-US" sz="1200" dirty="0" err="1" smtClean="0"/>
              <a:t>Esto</a:t>
            </a:r>
            <a:r>
              <a:rPr lang="en-US" sz="1200" dirty="0" smtClean="0"/>
              <a:t> se </a:t>
            </a:r>
            <a:r>
              <a:rPr lang="en-US" sz="1200" dirty="0" err="1" smtClean="0"/>
              <a:t>debe</a:t>
            </a:r>
            <a:r>
              <a:rPr lang="en-US" sz="1200" dirty="0" smtClean="0"/>
              <a:t> a </a:t>
            </a:r>
            <a:r>
              <a:rPr lang="en-US" sz="1200" dirty="0" err="1" smtClean="0"/>
              <a:t>que</a:t>
            </a:r>
            <a:r>
              <a:rPr lang="en-US" sz="1200" dirty="0" smtClean="0"/>
              <a:t> </a:t>
            </a:r>
            <a:r>
              <a:rPr lang="en-US" sz="1200" dirty="0" err="1" smtClean="0"/>
              <a:t>mas</a:t>
            </a:r>
            <a:r>
              <a:rPr lang="en-US" sz="1200" dirty="0" smtClean="0"/>
              <a:t> de un </a:t>
            </a:r>
            <a:r>
              <a:rPr lang="en-US" sz="1200" dirty="0" err="1" smtClean="0"/>
              <a:t>cilindro</a:t>
            </a:r>
            <a:r>
              <a:rPr lang="en-US" sz="1200" dirty="0" smtClean="0"/>
              <a:t> </a:t>
            </a:r>
            <a:r>
              <a:rPr lang="en-US" sz="1200" dirty="0" err="1" smtClean="0"/>
              <a:t>puede</a:t>
            </a:r>
            <a:r>
              <a:rPr lang="en-US" sz="1200" dirty="0" smtClean="0"/>
              <a:t> </a:t>
            </a:r>
            <a:r>
              <a:rPr lang="en-US" sz="1200" dirty="0" err="1" smtClean="0"/>
              <a:t>estar</a:t>
            </a:r>
            <a:r>
              <a:rPr lang="en-US" sz="1200" dirty="0" smtClean="0"/>
              <a:t> </a:t>
            </a:r>
            <a:r>
              <a:rPr lang="en-US" sz="1200" dirty="0" err="1" smtClean="0"/>
              <a:t>aportando</a:t>
            </a:r>
            <a:r>
              <a:rPr lang="en-US" sz="1200" dirty="0" smtClean="0"/>
              <a:t> </a:t>
            </a:r>
            <a:r>
              <a:rPr lang="en-US" sz="1200" dirty="0" err="1" smtClean="0"/>
              <a:t>volumen</a:t>
            </a:r>
            <a:r>
              <a:rPr lang="en-US" sz="1200" dirty="0" smtClean="0"/>
              <a:t> de </a:t>
            </a:r>
            <a:r>
              <a:rPr lang="en-US" sz="1200" dirty="0" err="1" smtClean="0"/>
              <a:t>flujo</a:t>
            </a:r>
            <a:r>
              <a:rPr lang="en-US" sz="1200" dirty="0" smtClean="0"/>
              <a:t> al </a:t>
            </a:r>
            <a:r>
              <a:rPr lang="en-US" sz="1200" dirty="0" err="1" smtClean="0"/>
              <a:t>conducto</a:t>
            </a:r>
            <a:r>
              <a:rPr lang="en-US" sz="1200" dirty="0" smtClean="0"/>
              <a:t> </a:t>
            </a:r>
            <a:r>
              <a:rPr lang="en-US" sz="1200" dirty="0" err="1" smtClean="0"/>
              <a:t>y</a:t>
            </a:r>
            <a:r>
              <a:rPr lang="en-US" sz="1200" dirty="0" smtClean="0"/>
              <a:t> </a:t>
            </a:r>
            <a:r>
              <a:rPr lang="en-US" sz="1200" dirty="0" err="1" smtClean="0"/>
              <a:t>por</a:t>
            </a:r>
            <a:r>
              <a:rPr lang="en-US" sz="1200" dirty="0" smtClean="0"/>
              <a:t> </a:t>
            </a:r>
            <a:r>
              <a:rPr lang="en-US" sz="1200" dirty="0" err="1" smtClean="0"/>
              <a:t>tanto</a:t>
            </a:r>
            <a:r>
              <a:rPr lang="en-US" sz="1200" dirty="0" smtClean="0"/>
              <a:t> se </a:t>
            </a:r>
            <a:r>
              <a:rPr lang="en-US" sz="1200" dirty="0" err="1" smtClean="0"/>
              <a:t>necesita</a:t>
            </a:r>
            <a:r>
              <a:rPr lang="en-US" sz="1200" dirty="0" smtClean="0"/>
              <a:t> </a:t>
            </a:r>
            <a:r>
              <a:rPr lang="en-US" sz="1200" dirty="0" err="1" smtClean="0"/>
              <a:t>mas</a:t>
            </a:r>
            <a:r>
              <a:rPr lang="en-US" sz="1200" dirty="0" smtClean="0"/>
              <a:t> </a:t>
            </a:r>
            <a:r>
              <a:rPr lang="en-US" sz="1200" dirty="0" err="1" smtClean="0"/>
              <a:t>diámetro</a:t>
            </a:r>
            <a:r>
              <a:rPr lang="en-US" sz="1200" dirty="0" smtClean="0"/>
              <a:t> </a:t>
            </a:r>
            <a:r>
              <a:rPr lang="en-US" sz="1200" dirty="0" err="1" smtClean="0"/>
              <a:t>para</a:t>
            </a:r>
            <a:r>
              <a:rPr lang="en-US" sz="1200" dirty="0" smtClean="0"/>
              <a:t> </a:t>
            </a:r>
            <a:r>
              <a:rPr lang="en-US" sz="1200" dirty="0" err="1" smtClean="0"/>
              <a:t>reducir</a:t>
            </a:r>
            <a:r>
              <a:rPr lang="en-US" sz="1200" dirty="0" smtClean="0"/>
              <a:t> </a:t>
            </a:r>
            <a:r>
              <a:rPr lang="en-US" sz="1200" dirty="0" err="1" smtClean="0"/>
              <a:t>las</a:t>
            </a:r>
            <a:r>
              <a:rPr lang="en-US" sz="1200" dirty="0" smtClean="0"/>
              <a:t> </a:t>
            </a:r>
            <a:r>
              <a:rPr lang="en-US" sz="1200" dirty="0" err="1" smtClean="0"/>
              <a:t>pérdidas</a:t>
            </a:r>
            <a:r>
              <a:rPr lang="en-US" sz="1200" dirty="0" smtClean="0"/>
              <a:t> </a:t>
            </a:r>
            <a:r>
              <a:rPr lang="en-US" sz="1200" dirty="0" err="1" smtClean="0"/>
              <a:t>por</a:t>
            </a:r>
            <a:r>
              <a:rPr lang="en-US" sz="1200" dirty="0" smtClean="0"/>
              <a:t> </a:t>
            </a:r>
            <a:r>
              <a:rPr lang="en-US" sz="1200" dirty="0" smtClean="0">
                <a:hlinkClick r:id="rId2"/>
              </a:rPr>
              <a:t>rozamiento.</a:t>
            </a:r>
            <a:endParaRPr lang="en-US" sz="1200" dirty="0" smtClean="0"/>
          </a:p>
          <a:p>
            <a:pPr>
              <a:buNone/>
            </a:pPr>
            <a:r>
              <a:rPr lang="en-US" sz="1200" dirty="0" smtClean="0">
                <a:latin typeface="Arial Narrow"/>
                <a:cs typeface="Arial Narrow"/>
              </a:rPr>
              <a:t>5.</a:t>
            </a:r>
            <a:r>
              <a:rPr lang="en-US" sz="1200" dirty="0" smtClean="0"/>
              <a:t> </a:t>
            </a:r>
            <a:r>
              <a:rPr lang="en-US" sz="1200" dirty="0" err="1" smtClean="0"/>
              <a:t>Finalmente</a:t>
            </a:r>
            <a:r>
              <a:rPr lang="en-US" sz="1200" dirty="0" smtClean="0"/>
              <a:t> </a:t>
            </a:r>
            <a:r>
              <a:rPr lang="en-US" sz="1200" dirty="0" err="1" smtClean="0"/>
              <a:t>termina</a:t>
            </a:r>
            <a:r>
              <a:rPr lang="en-US" sz="1200" dirty="0" smtClean="0"/>
              <a:t> en un </a:t>
            </a:r>
            <a:r>
              <a:rPr lang="en-US" sz="1200" dirty="0" err="1" smtClean="0"/>
              <a:t>platillo</a:t>
            </a:r>
            <a:r>
              <a:rPr lang="en-US" sz="1200" dirty="0" smtClean="0"/>
              <a:t> con </a:t>
            </a:r>
            <a:r>
              <a:rPr lang="en-US" sz="1200" dirty="0" err="1" smtClean="0"/>
              <a:t>orificios</a:t>
            </a:r>
            <a:r>
              <a:rPr lang="en-US" sz="1200" dirty="0" smtClean="0"/>
              <a:t> </a:t>
            </a:r>
            <a:r>
              <a:rPr lang="en-US" sz="1200" dirty="0" err="1" smtClean="0"/>
              <a:t>para</a:t>
            </a:r>
            <a:r>
              <a:rPr lang="en-US" sz="1200" dirty="0" smtClean="0"/>
              <a:t> </a:t>
            </a:r>
            <a:r>
              <a:rPr lang="en-US" sz="1200" dirty="0" err="1" smtClean="0"/>
              <a:t>pernos</a:t>
            </a:r>
            <a:r>
              <a:rPr lang="en-US" sz="1200" dirty="0" smtClean="0"/>
              <a:t> a fin de </a:t>
            </a:r>
            <a:r>
              <a:rPr lang="en-US" sz="1200" dirty="0" err="1" smtClean="0"/>
              <a:t>acoplarse</a:t>
            </a:r>
            <a:r>
              <a:rPr lang="en-US" sz="1200" dirty="0" smtClean="0"/>
              <a:t> al </a:t>
            </a:r>
            <a:r>
              <a:rPr lang="en-US" sz="1200" dirty="0" err="1" smtClean="0"/>
              <a:t>tubo</a:t>
            </a:r>
            <a:r>
              <a:rPr lang="en-US" sz="1200" dirty="0" smtClean="0"/>
              <a:t> de escape</a:t>
            </a:r>
            <a:endParaRPr lang="es-ES_tradnl" sz="1200" dirty="0">
              <a:latin typeface="Arial Narrow"/>
              <a:cs typeface="Arial Narrow"/>
            </a:endParaRPr>
          </a:p>
        </p:txBody>
      </p:sp>
      <p:pic>
        <p:nvPicPr>
          <p:cNvPr id="5" name="Picture 4" descr="multipleescape.jpg"/>
          <p:cNvPicPr>
            <a:picLocks noChangeAspect="1"/>
          </p:cNvPicPr>
          <p:nvPr/>
        </p:nvPicPr>
        <p:blipFill>
          <a:blip r:embed="rId3"/>
          <a:stretch>
            <a:fillRect/>
          </a:stretch>
        </p:blipFill>
        <p:spPr>
          <a:xfrm>
            <a:off x="5092218" y="1867647"/>
            <a:ext cx="3860112" cy="38989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smtClean="0"/>
              <a:t>SILENCIADOR</a:t>
            </a:r>
            <a:endParaRPr lang="es-ES_tradnl" dirty="0"/>
          </a:p>
        </p:txBody>
      </p:sp>
      <p:sp>
        <p:nvSpPr>
          <p:cNvPr id="3" name="Content Placeholder 2"/>
          <p:cNvSpPr>
            <a:spLocks noGrp="1"/>
          </p:cNvSpPr>
          <p:nvPr>
            <p:ph idx="1"/>
          </p:nvPr>
        </p:nvSpPr>
        <p:spPr>
          <a:xfrm>
            <a:off x="618565" y="1600200"/>
            <a:ext cx="4013200" cy="4645211"/>
          </a:xfrm>
        </p:spPr>
        <p:txBody>
          <a:bodyPr>
            <a:normAutofit fontScale="92500" lnSpcReduction="20000"/>
          </a:bodyPr>
          <a:lstStyle/>
          <a:p>
            <a:r>
              <a:rPr lang="en-US" dirty="0" smtClean="0"/>
              <a:t>Este </a:t>
            </a:r>
            <a:r>
              <a:rPr lang="en-US" dirty="0" err="1" smtClean="0"/>
              <a:t>elemento</a:t>
            </a:r>
            <a:r>
              <a:rPr lang="en-US" dirty="0" smtClean="0"/>
              <a:t> </a:t>
            </a:r>
            <a:r>
              <a:rPr lang="en-US" dirty="0" err="1" smtClean="0"/>
              <a:t>tiene</a:t>
            </a:r>
            <a:r>
              <a:rPr lang="en-US" dirty="0" smtClean="0"/>
              <a:t> el </a:t>
            </a:r>
            <a:r>
              <a:rPr lang="en-US" dirty="0" err="1" smtClean="0"/>
              <a:t>objetivo</a:t>
            </a:r>
            <a:r>
              <a:rPr lang="en-US" dirty="0" smtClean="0"/>
              <a:t> de </a:t>
            </a:r>
            <a:r>
              <a:rPr lang="en-US" dirty="0" err="1" smtClean="0"/>
              <a:t>amortiguar</a:t>
            </a:r>
            <a:r>
              <a:rPr lang="en-US" dirty="0" smtClean="0"/>
              <a:t> el </a:t>
            </a:r>
            <a:r>
              <a:rPr lang="en-US" dirty="0" err="1" smtClean="0"/>
              <a:t>ruido</a:t>
            </a:r>
            <a:r>
              <a:rPr lang="en-US" dirty="0" smtClean="0"/>
              <a:t> </a:t>
            </a:r>
            <a:r>
              <a:rPr lang="en-US" dirty="0" err="1" smtClean="0"/>
              <a:t>que</a:t>
            </a:r>
            <a:r>
              <a:rPr lang="en-US" dirty="0" smtClean="0"/>
              <a:t> se </a:t>
            </a:r>
            <a:r>
              <a:rPr lang="en-US" dirty="0" err="1" smtClean="0"/>
              <a:t>produciría</a:t>
            </a:r>
            <a:r>
              <a:rPr lang="en-US" dirty="0" smtClean="0"/>
              <a:t> </a:t>
            </a:r>
            <a:r>
              <a:rPr lang="en-US" dirty="0" err="1" smtClean="0"/>
              <a:t>si</a:t>
            </a:r>
            <a:r>
              <a:rPr lang="en-US" dirty="0" smtClean="0"/>
              <a:t> la </a:t>
            </a:r>
            <a:r>
              <a:rPr lang="en-US" dirty="0" err="1" smtClean="0"/>
              <a:t>onda</a:t>
            </a:r>
            <a:r>
              <a:rPr lang="en-US" dirty="0" smtClean="0"/>
              <a:t> </a:t>
            </a:r>
            <a:r>
              <a:rPr lang="en-US" dirty="0" err="1" smtClean="0"/>
              <a:t>mecánica</a:t>
            </a:r>
            <a:r>
              <a:rPr lang="en-US" dirty="0" smtClean="0"/>
              <a:t> de </a:t>
            </a:r>
            <a:r>
              <a:rPr lang="en-US" dirty="0" err="1" smtClean="0"/>
              <a:t>choque</a:t>
            </a:r>
            <a:r>
              <a:rPr lang="en-US" dirty="0" smtClean="0"/>
              <a:t> </a:t>
            </a:r>
            <a:r>
              <a:rPr lang="en-US" dirty="0" err="1" smtClean="0"/>
              <a:t>generada</a:t>
            </a:r>
            <a:r>
              <a:rPr lang="en-US" dirty="0" smtClean="0"/>
              <a:t> </a:t>
            </a:r>
            <a:r>
              <a:rPr lang="en-US" dirty="0" err="1" smtClean="0"/>
              <a:t>cuando</a:t>
            </a:r>
            <a:r>
              <a:rPr lang="en-US" dirty="0" smtClean="0"/>
              <a:t> se </a:t>
            </a:r>
            <a:r>
              <a:rPr lang="en-US" dirty="0" err="1" smtClean="0"/>
              <a:t>abre</a:t>
            </a:r>
            <a:r>
              <a:rPr lang="en-US" dirty="0" smtClean="0"/>
              <a:t> la </a:t>
            </a:r>
            <a:r>
              <a:rPr lang="en-US" dirty="0" err="1" smtClean="0"/>
              <a:t>válvula</a:t>
            </a:r>
            <a:r>
              <a:rPr lang="en-US" dirty="0" smtClean="0"/>
              <a:t> de escape </a:t>
            </a:r>
            <a:r>
              <a:rPr lang="en-US" dirty="0" err="1" smtClean="0"/>
              <a:t>llegase</a:t>
            </a:r>
            <a:r>
              <a:rPr lang="en-US" dirty="0" smtClean="0"/>
              <a:t> </a:t>
            </a:r>
            <a:r>
              <a:rPr lang="en-US" dirty="0" err="1" smtClean="0"/>
              <a:t>directamente</a:t>
            </a:r>
            <a:r>
              <a:rPr lang="en-US" dirty="0" smtClean="0"/>
              <a:t> al exterior. El </a:t>
            </a:r>
            <a:r>
              <a:rPr lang="en-US" dirty="0" err="1" smtClean="0"/>
              <a:t>silenciador</a:t>
            </a:r>
            <a:r>
              <a:rPr lang="en-US" dirty="0" smtClean="0"/>
              <a:t> </a:t>
            </a:r>
            <a:r>
              <a:rPr lang="en-US" dirty="0" err="1" smtClean="0"/>
              <a:t>tampoco</a:t>
            </a:r>
            <a:r>
              <a:rPr lang="en-US" dirty="0" smtClean="0"/>
              <a:t> </a:t>
            </a:r>
            <a:r>
              <a:rPr lang="en-US" dirty="0" err="1" smtClean="0"/>
              <a:t>es</a:t>
            </a:r>
            <a:r>
              <a:rPr lang="en-US" dirty="0" smtClean="0"/>
              <a:t> </a:t>
            </a:r>
            <a:r>
              <a:rPr lang="en-US" dirty="0" err="1" smtClean="0"/>
              <a:t>imprescindible</a:t>
            </a:r>
            <a:r>
              <a:rPr lang="en-US" dirty="0" smtClean="0"/>
              <a:t>, </a:t>
            </a:r>
            <a:r>
              <a:rPr lang="en-US" dirty="0" err="1" smtClean="0"/>
              <a:t>pero</a:t>
            </a:r>
            <a:r>
              <a:rPr lang="en-US" dirty="0" smtClean="0"/>
              <a:t> </a:t>
            </a:r>
            <a:r>
              <a:rPr lang="en-US" dirty="0" err="1" smtClean="0"/>
              <a:t>pueden</a:t>
            </a:r>
            <a:r>
              <a:rPr lang="en-US" dirty="0" smtClean="0"/>
              <a:t> </a:t>
            </a:r>
            <a:r>
              <a:rPr lang="en-US" dirty="0" err="1" smtClean="0"/>
              <a:t>imaginarse</a:t>
            </a:r>
            <a:r>
              <a:rPr lang="en-US" dirty="0" smtClean="0"/>
              <a:t> </a:t>
            </a:r>
            <a:r>
              <a:rPr lang="en-US" dirty="0" err="1" smtClean="0"/>
              <a:t>una</a:t>
            </a:r>
            <a:r>
              <a:rPr lang="en-US" dirty="0" smtClean="0"/>
              <a:t> </a:t>
            </a:r>
            <a:r>
              <a:rPr lang="en-US" dirty="0" err="1" smtClean="0"/>
              <a:t>vía</a:t>
            </a:r>
            <a:r>
              <a:rPr lang="en-US" dirty="0" smtClean="0"/>
              <a:t> de </a:t>
            </a:r>
            <a:r>
              <a:rPr lang="en-US" dirty="0" err="1" smtClean="0"/>
              <a:t>tráfico</a:t>
            </a:r>
            <a:r>
              <a:rPr lang="en-US" dirty="0" smtClean="0"/>
              <a:t> </a:t>
            </a:r>
            <a:r>
              <a:rPr lang="en-US" dirty="0" err="1" smtClean="0"/>
              <a:t>intenso</a:t>
            </a:r>
            <a:r>
              <a:rPr lang="en-US" dirty="0" smtClean="0"/>
              <a:t> </a:t>
            </a:r>
            <a:r>
              <a:rPr lang="en-US" dirty="0" err="1" smtClean="0"/>
              <a:t>si</a:t>
            </a:r>
            <a:r>
              <a:rPr lang="en-US" dirty="0" smtClean="0"/>
              <a:t> </a:t>
            </a:r>
            <a:r>
              <a:rPr lang="en-US" dirty="0" err="1" smtClean="0"/>
              <a:t>todos</a:t>
            </a:r>
            <a:r>
              <a:rPr lang="en-US" dirty="0" smtClean="0"/>
              <a:t> los </a:t>
            </a:r>
            <a:r>
              <a:rPr lang="en-US" dirty="0" err="1" smtClean="0"/>
              <a:t>automóviles</a:t>
            </a:r>
            <a:r>
              <a:rPr lang="en-US" dirty="0" smtClean="0"/>
              <a:t> </a:t>
            </a:r>
            <a:r>
              <a:rPr lang="en-US" dirty="0" err="1" smtClean="0"/>
              <a:t>produjeran</a:t>
            </a:r>
            <a:r>
              <a:rPr lang="en-US" dirty="0" smtClean="0"/>
              <a:t> </a:t>
            </a:r>
            <a:r>
              <a:rPr lang="en-US" dirty="0" err="1" smtClean="0"/>
              <a:t>ruido</a:t>
            </a:r>
            <a:r>
              <a:rPr lang="en-US" dirty="0" smtClean="0"/>
              <a:t> </a:t>
            </a:r>
            <a:r>
              <a:rPr lang="en-US" dirty="0" err="1" smtClean="0"/>
              <a:t>intenso</a:t>
            </a:r>
            <a:r>
              <a:rPr lang="en-US" dirty="0" smtClean="0"/>
              <a:t>, </a:t>
            </a:r>
            <a:r>
              <a:rPr lang="en-US" dirty="0" err="1" smtClean="0"/>
              <a:t>por</a:t>
            </a:r>
            <a:r>
              <a:rPr lang="en-US" dirty="0" smtClean="0"/>
              <a:t> </a:t>
            </a:r>
            <a:r>
              <a:rPr lang="en-US" dirty="0" err="1" smtClean="0"/>
              <a:t>eso</a:t>
            </a:r>
            <a:r>
              <a:rPr lang="en-US" dirty="0" smtClean="0"/>
              <a:t>, en la </a:t>
            </a:r>
            <a:r>
              <a:rPr lang="en-US" dirty="0" err="1" smtClean="0"/>
              <a:t>mayoría</a:t>
            </a:r>
            <a:r>
              <a:rPr lang="en-US" dirty="0" smtClean="0"/>
              <a:t> de los </a:t>
            </a:r>
            <a:r>
              <a:rPr lang="en-US" dirty="0" err="1" smtClean="0"/>
              <a:t>países</a:t>
            </a:r>
            <a:r>
              <a:rPr lang="en-US" dirty="0" smtClean="0"/>
              <a:t> </a:t>
            </a:r>
            <a:r>
              <a:rPr lang="en-US" dirty="0" err="1" smtClean="0"/>
              <a:t>es</a:t>
            </a:r>
            <a:r>
              <a:rPr lang="en-US" dirty="0" smtClean="0"/>
              <a:t> de </a:t>
            </a:r>
            <a:r>
              <a:rPr lang="en-US" dirty="0" err="1" smtClean="0"/>
              <a:t>uso</a:t>
            </a:r>
            <a:r>
              <a:rPr lang="en-US" dirty="0" smtClean="0"/>
              <a:t> </a:t>
            </a:r>
            <a:r>
              <a:rPr lang="en-US" dirty="0" err="1" smtClean="0"/>
              <a:t>obligatorio</a:t>
            </a:r>
            <a:r>
              <a:rPr lang="en-US" dirty="0" smtClean="0"/>
              <a:t> </a:t>
            </a:r>
            <a:r>
              <a:rPr lang="en-US" dirty="0" err="1" smtClean="0"/>
              <a:t>este</a:t>
            </a:r>
            <a:r>
              <a:rPr lang="en-US" dirty="0" smtClean="0"/>
              <a:t> </a:t>
            </a:r>
            <a:r>
              <a:rPr lang="en-US" dirty="0" err="1" smtClean="0"/>
              <a:t>dispositivo</a:t>
            </a:r>
            <a:r>
              <a:rPr lang="en-US" dirty="0" smtClean="0"/>
              <a:t>.</a:t>
            </a:r>
            <a:endParaRPr lang="es-ES_tradnl" dirty="0"/>
          </a:p>
        </p:txBody>
      </p:sp>
      <p:pic>
        <p:nvPicPr>
          <p:cNvPr id="4" name="Picture 3" descr="silenciador.png"/>
          <p:cNvPicPr>
            <a:picLocks noChangeAspect="1"/>
          </p:cNvPicPr>
          <p:nvPr/>
        </p:nvPicPr>
        <p:blipFill>
          <a:blip r:embed="rId2"/>
          <a:stretch>
            <a:fillRect/>
          </a:stretch>
        </p:blipFill>
        <p:spPr>
          <a:xfrm>
            <a:off x="641350" y="2055813"/>
            <a:ext cx="7306235" cy="3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000" fill="hold"/>
                                        <p:tgtEl>
                                          <p:spTgt spid="4"/>
                                        </p:tgtEl>
                                        <p:attrNameLst>
                                          <p:attrName>ppt_x</p:attrName>
                                        </p:attrNameLst>
                                      </p:cBhvr>
                                      <p:tavLst>
                                        <p:tav tm="0">
                                          <p:val>
                                            <p:strVal val="#ppt_x"/>
                                          </p:val>
                                        </p:tav>
                                        <p:tav tm="100000">
                                          <p:val>
                                            <p:strVal val="#ppt_x"/>
                                          </p:val>
                                        </p:tav>
                                      </p:tavLst>
                                    </p:anim>
                                    <p:anim calcmode="lin" valueType="num">
                                      <p:cBhvr additive="base">
                                        <p:cTn id="8" dur="3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smtClean="0"/>
              <a:t>Convertidor </a:t>
            </a:r>
            <a:r>
              <a:rPr lang="es-ES_tradnl" dirty="0" err="1" smtClean="0"/>
              <a:t>catalitico</a:t>
            </a:r>
            <a:endParaRPr lang="es-ES_tradnl" dirty="0"/>
          </a:p>
        </p:txBody>
      </p:sp>
      <p:sp>
        <p:nvSpPr>
          <p:cNvPr id="3" name="Content Placeholder 2"/>
          <p:cNvSpPr>
            <a:spLocks noGrp="1"/>
          </p:cNvSpPr>
          <p:nvPr>
            <p:ph idx="1"/>
          </p:nvPr>
        </p:nvSpPr>
        <p:spPr>
          <a:xfrm>
            <a:off x="618565" y="1600201"/>
            <a:ext cx="7878788" cy="3584388"/>
          </a:xfrm>
        </p:spPr>
        <p:txBody>
          <a:bodyPr>
            <a:normAutofit/>
          </a:bodyPr>
          <a:lstStyle/>
          <a:p>
            <a:r>
              <a:rPr lang="en-US" dirty="0" smtClean="0"/>
              <a:t>El </a:t>
            </a:r>
            <a:r>
              <a:rPr lang="en-US" dirty="0" err="1" smtClean="0"/>
              <a:t>convertidor</a:t>
            </a:r>
            <a:r>
              <a:rPr lang="en-US" dirty="0" smtClean="0"/>
              <a:t> </a:t>
            </a:r>
            <a:r>
              <a:rPr lang="en-US" dirty="0" err="1" smtClean="0"/>
              <a:t>catalítico</a:t>
            </a:r>
            <a:r>
              <a:rPr lang="en-US" dirty="0" smtClean="0"/>
              <a:t> </a:t>
            </a:r>
            <a:r>
              <a:rPr lang="en-US" dirty="0" err="1" smtClean="0"/>
              <a:t>es</a:t>
            </a:r>
            <a:r>
              <a:rPr lang="en-US" dirty="0" smtClean="0"/>
              <a:t> </a:t>
            </a:r>
            <a:r>
              <a:rPr lang="en-US" dirty="0" err="1" smtClean="0"/>
              <a:t>una</a:t>
            </a:r>
            <a:r>
              <a:rPr lang="en-US" dirty="0" smtClean="0"/>
              <a:t> de </a:t>
            </a:r>
            <a:r>
              <a:rPr lang="en-US" dirty="0" err="1" smtClean="0"/>
              <a:t>las</a:t>
            </a:r>
            <a:r>
              <a:rPr lang="en-US" dirty="0" smtClean="0"/>
              <a:t> </a:t>
            </a:r>
            <a:r>
              <a:rPr lang="en-US" dirty="0" err="1" smtClean="0"/>
              <a:t>numerosas</a:t>
            </a:r>
            <a:r>
              <a:rPr lang="en-US" dirty="0" smtClean="0"/>
              <a:t> </a:t>
            </a:r>
            <a:r>
              <a:rPr lang="en-US" dirty="0" err="1" smtClean="0"/>
              <a:t>piezas</a:t>
            </a:r>
            <a:r>
              <a:rPr lang="en-US" dirty="0" smtClean="0"/>
              <a:t> </a:t>
            </a:r>
            <a:r>
              <a:rPr lang="en-US" dirty="0" err="1" smtClean="0"/>
              <a:t>caras</a:t>
            </a:r>
            <a:r>
              <a:rPr lang="en-US" dirty="0" smtClean="0"/>
              <a:t> </a:t>
            </a:r>
            <a:r>
              <a:rPr lang="en-US" dirty="0" err="1" smtClean="0"/>
              <a:t>que</a:t>
            </a:r>
            <a:r>
              <a:rPr lang="en-US" dirty="0" smtClean="0"/>
              <a:t> </a:t>
            </a:r>
            <a:r>
              <a:rPr lang="en-US" dirty="0" err="1" smtClean="0"/>
              <a:t>tienen</a:t>
            </a:r>
            <a:r>
              <a:rPr lang="en-US" dirty="0" smtClean="0"/>
              <a:t> los </a:t>
            </a:r>
            <a:r>
              <a:rPr lang="en-US" dirty="0" err="1" smtClean="0"/>
              <a:t>automóviles</a:t>
            </a:r>
            <a:r>
              <a:rPr lang="en-US" dirty="0" smtClean="0"/>
              <a:t> </a:t>
            </a:r>
            <a:r>
              <a:rPr lang="en-US" dirty="0" err="1" smtClean="0"/>
              <a:t>y</a:t>
            </a:r>
            <a:r>
              <a:rPr lang="en-US" dirty="0" smtClean="0"/>
              <a:t> </a:t>
            </a:r>
            <a:r>
              <a:rPr lang="en-US" dirty="0" err="1" smtClean="0"/>
              <a:t>que</a:t>
            </a:r>
            <a:r>
              <a:rPr lang="en-US" dirty="0" smtClean="0"/>
              <a:t> no son </a:t>
            </a:r>
            <a:r>
              <a:rPr lang="en-US" dirty="0" err="1" smtClean="0"/>
              <a:t>necesarias</a:t>
            </a:r>
            <a:r>
              <a:rPr lang="en-US" dirty="0" smtClean="0"/>
              <a:t> </a:t>
            </a:r>
            <a:r>
              <a:rPr lang="en-US" dirty="0" err="1" smtClean="0"/>
              <a:t>para</a:t>
            </a:r>
            <a:r>
              <a:rPr lang="en-US" dirty="0" smtClean="0"/>
              <a:t> </a:t>
            </a:r>
            <a:r>
              <a:rPr lang="en-US" dirty="0" err="1" smtClean="0"/>
              <a:t>su</a:t>
            </a:r>
            <a:r>
              <a:rPr lang="en-US" dirty="0" smtClean="0"/>
              <a:t> </a:t>
            </a:r>
            <a:r>
              <a:rPr lang="en-US" dirty="0" err="1" smtClean="0"/>
              <a:t>funcionamiento</a:t>
            </a:r>
            <a:r>
              <a:rPr lang="en-US" dirty="0" smtClean="0"/>
              <a:t>. La </a:t>
            </a:r>
            <a:r>
              <a:rPr lang="en-US" dirty="0" err="1" smtClean="0"/>
              <a:t>utilización</a:t>
            </a:r>
            <a:r>
              <a:rPr lang="en-US" dirty="0" smtClean="0"/>
              <a:t> de </a:t>
            </a:r>
            <a:r>
              <a:rPr lang="en-US" dirty="0" err="1" smtClean="0"/>
              <a:t>este</a:t>
            </a:r>
            <a:r>
              <a:rPr lang="en-US" dirty="0" smtClean="0"/>
              <a:t> </a:t>
            </a:r>
            <a:r>
              <a:rPr lang="en-US" dirty="0" err="1" smtClean="0"/>
              <a:t>dispositivo</a:t>
            </a:r>
            <a:r>
              <a:rPr lang="en-US" dirty="0" smtClean="0"/>
              <a:t> se </a:t>
            </a:r>
            <a:r>
              <a:rPr lang="en-US" dirty="0" err="1" smtClean="0"/>
              <a:t>debe</a:t>
            </a:r>
            <a:r>
              <a:rPr lang="en-US" dirty="0" smtClean="0"/>
              <a:t> a la </a:t>
            </a:r>
            <a:r>
              <a:rPr lang="en-US" dirty="0" err="1" smtClean="0"/>
              <a:t>necesidad</a:t>
            </a:r>
            <a:r>
              <a:rPr lang="en-US" dirty="0" smtClean="0"/>
              <a:t> de </a:t>
            </a:r>
            <a:r>
              <a:rPr lang="en-US" dirty="0" err="1" smtClean="0"/>
              <a:t>eliminar</a:t>
            </a:r>
            <a:r>
              <a:rPr lang="en-US" dirty="0" smtClean="0"/>
              <a:t> </a:t>
            </a:r>
            <a:r>
              <a:rPr lang="en-US" dirty="0" err="1" smtClean="0"/>
              <a:t>hasta</a:t>
            </a:r>
            <a:r>
              <a:rPr lang="en-US" dirty="0" smtClean="0"/>
              <a:t> un alto </a:t>
            </a:r>
            <a:r>
              <a:rPr lang="en-US" dirty="0" err="1" smtClean="0"/>
              <a:t>porcentaje</a:t>
            </a:r>
            <a:r>
              <a:rPr lang="en-US" dirty="0" smtClean="0"/>
              <a:t> los gases </a:t>
            </a:r>
            <a:r>
              <a:rPr lang="en-US" dirty="0" err="1" smtClean="0"/>
              <a:t>tóxicos</a:t>
            </a:r>
            <a:r>
              <a:rPr lang="en-US" dirty="0" smtClean="0"/>
              <a:t> </a:t>
            </a:r>
            <a:r>
              <a:rPr lang="en-US" dirty="0" err="1" smtClean="0"/>
              <a:t>que</a:t>
            </a:r>
            <a:r>
              <a:rPr lang="en-US" dirty="0" smtClean="0"/>
              <a:t> </a:t>
            </a:r>
            <a:r>
              <a:rPr lang="en-US" dirty="0" err="1" smtClean="0"/>
              <a:t>acompañan</a:t>
            </a:r>
            <a:r>
              <a:rPr lang="en-US" dirty="0" smtClean="0"/>
              <a:t> al escape del motor.</a:t>
            </a:r>
          </a:p>
          <a:p>
            <a:r>
              <a:rPr lang="en-US" dirty="0" err="1" smtClean="0"/>
              <a:t>como</a:t>
            </a:r>
            <a:r>
              <a:rPr lang="en-US" dirty="0" smtClean="0"/>
              <a:t> </a:t>
            </a:r>
            <a:r>
              <a:rPr lang="en-US" dirty="0" err="1" smtClean="0"/>
              <a:t>catalizadores</a:t>
            </a:r>
            <a:r>
              <a:rPr lang="en-US" dirty="0" smtClean="0"/>
              <a:t> se </a:t>
            </a:r>
            <a:r>
              <a:rPr lang="en-US" dirty="0" err="1" smtClean="0"/>
              <a:t>emplean</a:t>
            </a:r>
            <a:r>
              <a:rPr lang="en-US" dirty="0" smtClean="0"/>
              <a:t> </a:t>
            </a:r>
            <a:r>
              <a:rPr lang="en-US" dirty="0" err="1" smtClean="0"/>
              <a:t>metales</a:t>
            </a:r>
            <a:r>
              <a:rPr lang="en-US" dirty="0" smtClean="0"/>
              <a:t> </a:t>
            </a:r>
            <a:r>
              <a:rPr lang="en-US" dirty="0" err="1" smtClean="0"/>
              <a:t>preciosos</a:t>
            </a:r>
            <a:r>
              <a:rPr lang="en-US" dirty="0" smtClean="0"/>
              <a:t> </a:t>
            </a:r>
            <a:r>
              <a:rPr lang="en-US" dirty="0" err="1" smtClean="0"/>
              <a:t>que</a:t>
            </a:r>
            <a:r>
              <a:rPr lang="en-US" dirty="0" smtClean="0"/>
              <a:t> son </a:t>
            </a:r>
            <a:r>
              <a:rPr lang="en-US" dirty="0" err="1" smtClean="0"/>
              <a:t>escasos</a:t>
            </a:r>
            <a:r>
              <a:rPr lang="en-US" dirty="0" smtClean="0"/>
              <a:t> </a:t>
            </a:r>
            <a:r>
              <a:rPr lang="en-US" dirty="0" err="1" smtClean="0"/>
              <a:t>y</a:t>
            </a:r>
            <a:r>
              <a:rPr lang="en-US" dirty="0" smtClean="0"/>
              <a:t> </a:t>
            </a:r>
            <a:r>
              <a:rPr lang="en-US" dirty="0" err="1" smtClean="0"/>
              <a:t>caros</a:t>
            </a:r>
            <a:r>
              <a:rPr lang="en-US" dirty="0" smtClean="0"/>
              <a:t>, entre </a:t>
            </a:r>
            <a:r>
              <a:rPr lang="en-US" dirty="0" err="1" smtClean="0"/>
              <a:t>ellos</a:t>
            </a:r>
            <a:r>
              <a:rPr lang="en-US" dirty="0" smtClean="0"/>
              <a:t> los </a:t>
            </a:r>
            <a:r>
              <a:rPr lang="en-US" dirty="0" err="1" smtClean="0"/>
              <a:t>mas</a:t>
            </a:r>
            <a:r>
              <a:rPr lang="en-US" dirty="0" smtClean="0"/>
              <a:t> </a:t>
            </a:r>
            <a:r>
              <a:rPr lang="en-US" dirty="0" err="1" smtClean="0"/>
              <a:t>utilizados</a:t>
            </a:r>
            <a:r>
              <a:rPr lang="en-US" dirty="0" smtClean="0"/>
              <a:t> son el </a:t>
            </a:r>
            <a:r>
              <a:rPr lang="en-US" dirty="0" smtClean="0">
                <a:hlinkClick r:id="rId2"/>
              </a:rPr>
              <a:t>platino, el </a:t>
            </a:r>
            <a:r>
              <a:rPr lang="en-US" dirty="0" smtClean="0">
                <a:hlinkClick r:id="rId3"/>
              </a:rPr>
              <a:t>paladio y el </a:t>
            </a:r>
            <a:r>
              <a:rPr lang="en-US" dirty="0" smtClean="0">
                <a:hlinkClick r:id="rId4"/>
              </a:rPr>
              <a:t>rodio, especialmente el primero.</a:t>
            </a:r>
            <a:endParaRPr lang="es-ES_tradnl" dirty="0"/>
          </a:p>
        </p:txBody>
      </p:sp>
      <p:pic>
        <p:nvPicPr>
          <p:cNvPr id="4" name="Picture 3" descr="catalizador.png"/>
          <p:cNvPicPr>
            <a:picLocks noChangeAspect="1"/>
          </p:cNvPicPr>
          <p:nvPr/>
        </p:nvPicPr>
        <p:blipFill>
          <a:blip r:embed="rId5"/>
          <a:stretch>
            <a:fillRect/>
          </a:stretch>
        </p:blipFill>
        <p:spPr>
          <a:xfrm>
            <a:off x="1201271" y="769750"/>
            <a:ext cx="6693460" cy="525154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anim calcmode="lin" valueType="num">
                                      <p:cBhvr>
                                        <p:cTn id="8" dur="3000" fill="hold"/>
                                        <p:tgtEl>
                                          <p:spTgt spid="4"/>
                                        </p:tgtEl>
                                        <p:attrNameLst>
                                          <p:attrName>ppt_x</p:attrName>
                                        </p:attrNameLst>
                                      </p:cBhvr>
                                      <p:tavLst>
                                        <p:tav tm="0">
                                          <p:val>
                                            <p:strVal val="#ppt_x"/>
                                          </p:val>
                                        </p:tav>
                                        <p:tav tm="100000">
                                          <p:val>
                                            <p:strVal val="#ppt_x"/>
                                          </p:val>
                                        </p:tav>
                                      </p:tavLst>
                                    </p:anim>
                                    <p:anim calcmode="lin" valueType="num">
                                      <p:cBhvr>
                                        <p:cTn id="9" dur="2700" decel="100000" fill="hold"/>
                                        <p:tgtEl>
                                          <p:spTgt spid="4"/>
                                        </p:tgtEl>
                                        <p:attrNameLst>
                                          <p:attrName>ppt_y</p:attrName>
                                        </p:attrNameLst>
                                      </p:cBhvr>
                                      <p:tavLst>
                                        <p:tav tm="0">
                                          <p:val>
                                            <p:strVal val="#ppt_y+1"/>
                                          </p:val>
                                        </p:tav>
                                        <p:tav tm="100000">
                                          <p:val>
                                            <p:strVal val="#ppt_y-.03"/>
                                          </p:val>
                                        </p:tav>
                                      </p:tavLst>
                                    </p:anim>
                                    <p:anim calcmode="lin" valueType="num">
                                      <p:cBhvr>
                                        <p:cTn id="10" dur="300" accel="100000" fill="hold">
                                          <p:stCondLst>
                                            <p:cond delay="27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_tradnl" dirty="0" smtClean="0"/>
              <a:t>Reacciones, </a:t>
            </a:r>
            <a:r>
              <a:rPr lang="es-ES_tradnl" dirty="0" err="1" smtClean="0"/>
              <a:t>oxidacion</a:t>
            </a:r>
            <a:r>
              <a:rPr lang="es-ES_tradnl" dirty="0" smtClean="0"/>
              <a:t> y </a:t>
            </a:r>
            <a:r>
              <a:rPr lang="es-ES_tradnl" dirty="0" err="1" smtClean="0"/>
              <a:t>reduccion</a:t>
            </a:r>
            <a:endParaRPr lang="es-ES_tradnl" dirty="0"/>
          </a:p>
        </p:txBody>
      </p:sp>
      <p:sp>
        <p:nvSpPr>
          <p:cNvPr id="3" name="Content Placeholder 2"/>
          <p:cNvSpPr>
            <a:spLocks noGrp="1"/>
          </p:cNvSpPr>
          <p:nvPr>
            <p:ph idx="1"/>
          </p:nvPr>
        </p:nvSpPr>
        <p:spPr/>
        <p:txBody>
          <a:bodyPr/>
          <a:lstStyle/>
          <a:p>
            <a:r>
              <a:rPr lang="en-US" dirty="0" smtClean="0"/>
              <a:t>En los </a:t>
            </a:r>
            <a:r>
              <a:rPr lang="en-US" dirty="0" err="1" smtClean="0"/>
              <a:t>convertidores</a:t>
            </a:r>
            <a:r>
              <a:rPr lang="en-US" dirty="0" smtClean="0"/>
              <a:t> </a:t>
            </a:r>
            <a:r>
              <a:rPr lang="en-US" dirty="0" err="1" smtClean="0"/>
              <a:t>modernos</a:t>
            </a:r>
            <a:r>
              <a:rPr lang="en-US" dirty="0" smtClean="0"/>
              <a:t> (de triple </a:t>
            </a:r>
            <a:r>
              <a:rPr lang="en-US" dirty="0" err="1" smtClean="0"/>
              <a:t>acción</a:t>
            </a:r>
            <a:r>
              <a:rPr lang="en-US" dirty="0" smtClean="0"/>
              <a:t>) </a:t>
            </a:r>
            <a:r>
              <a:rPr lang="en-US" dirty="0" err="1" smtClean="0"/>
              <a:t>las</a:t>
            </a:r>
            <a:r>
              <a:rPr lang="en-US" dirty="0" smtClean="0"/>
              <a:t> </a:t>
            </a:r>
            <a:r>
              <a:rPr lang="en-US" dirty="0" err="1" smtClean="0"/>
              <a:t>transformaciones</a:t>
            </a:r>
            <a:r>
              <a:rPr lang="en-US" dirty="0" smtClean="0"/>
              <a:t> se </a:t>
            </a:r>
            <a:r>
              <a:rPr lang="en-US" dirty="0" err="1" smtClean="0"/>
              <a:t>producen</a:t>
            </a:r>
            <a:r>
              <a:rPr lang="en-US" dirty="0" smtClean="0"/>
              <a:t> </a:t>
            </a:r>
            <a:r>
              <a:rPr lang="en-US" dirty="0" err="1" smtClean="0"/>
              <a:t>cambiando</a:t>
            </a:r>
            <a:r>
              <a:rPr lang="en-US" dirty="0" smtClean="0"/>
              <a:t> el </a:t>
            </a:r>
            <a:r>
              <a:rPr lang="en-US" dirty="0" err="1" smtClean="0"/>
              <a:t>monóxido</a:t>
            </a:r>
            <a:r>
              <a:rPr lang="en-US" dirty="0" smtClean="0"/>
              <a:t> de </a:t>
            </a:r>
            <a:r>
              <a:rPr lang="en-US" dirty="0" smtClean="0">
                <a:hlinkClick r:id="rId2"/>
              </a:rPr>
              <a:t>carbono (CO), los óxidos de </a:t>
            </a:r>
            <a:r>
              <a:rPr lang="en-US" dirty="0" smtClean="0">
                <a:hlinkClick r:id="rId3"/>
              </a:rPr>
              <a:t>nitrógeno (NO</a:t>
            </a:r>
            <a:r>
              <a:rPr lang="en-US" baseline="-25000" dirty="0" smtClean="0">
                <a:hlinkClick r:id="rId3"/>
              </a:rPr>
              <a:t>x</a:t>
            </a:r>
            <a:r>
              <a:rPr lang="en-US" dirty="0" smtClean="0">
                <a:hlinkClick r:id="rId3"/>
              </a:rPr>
              <a:t>) y los </a:t>
            </a:r>
            <a:r>
              <a:rPr lang="en-US" dirty="0" smtClean="0">
                <a:hlinkClick r:id="rId4"/>
              </a:rPr>
              <a:t>hidrocarburos sin quemar (C</a:t>
            </a:r>
            <a:r>
              <a:rPr lang="en-US" baseline="-25000" dirty="0" smtClean="0">
                <a:hlinkClick r:id="rId4"/>
              </a:rPr>
              <a:t>n</a:t>
            </a:r>
            <a:r>
              <a:rPr lang="en-US" dirty="0" smtClean="0">
                <a:hlinkClick r:id="rId4"/>
              </a:rPr>
              <a:t>H</a:t>
            </a:r>
            <a:r>
              <a:rPr lang="en-US" baseline="-25000" dirty="0" smtClean="0">
                <a:hlinkClick r:id="rId4"/>
              </a:rPr>
              <a:t>m</a:t>
            </a:r>
            <a:r>
              <a:rPr lang="en-US" dirty="0" smtClean="0">
                <a:hlinkClick r:id="rId4"/>
              </a:rPr>
              <a:t>) que vienen del motor, a dióxido de carbono (CO</a:t>
            </a:r>
            <a:r>
              <a:rPr lang="en-US" baseline="-25000" dirty="0" smtClean="0">
                <a:hlinkClick r:id="rId4"/>
              </a:rPr>
              <a:t>2</a:t>
            </a:r>
            <a:r>
              <a:rPr lang="en-US" dirty="0" smtClean="0">
                <a:hlinkClick r:id="rId4"/>
              </a:rPr>
              <a:t>), nitrógeno molecular (N</a:t>
            </a:r>
            <a:r>
              <a:rPr lang="en-US" baseline="-25000" dirty="0" smtClean="0">
                <a:hlinkClick r:id="rId4"/>
              </a:rPr>
              <a:t>2</a:t>
            </a:r>
            <a:r>
              <a:rPr lang="en-US" dirty="0" smtClean="0">
                <a:hlinkClick r:id="rId4"/>
              </a:rPr>
              <a:t>) y agua (H</a:t>
            </a:r>
            <a:r>
              <a:rPr lang="en-US" baseline="-25000" dirty="0" smtClean="0">
                <a:hlinkClick r:id="rId4"/>
              </a:rPr>
              <a:t>2</a:t>
            </a:r>
            <a:r>
              <a:rPr lang="en-US" dirty="0" smtClean="0">
                <a:hlinkClick r:id="rId4"/>
              </a:rPr>
              <a:t>O).</a:t>
            </a:r>
            <a:endParaRPr lang="en-US" dirty="0" smtClean="0"/>
          </a:p>
          <a:p>
            <a:endParaRPr lang="es-ES_tradnl" dirty="0"/>
          </a:p>
        </p:txBody>
      </p:sp>
      <p:pic>
        <p:nvPicPr>
          <p:cNvPr id="4" name="Picture 3" descr="Speicherkat.jpg"/>
          <p:cNvPicPr>
            <a:picLocks noChangeAspect="1"/>
          </p:cNvPicPr>
          <p:nvPr/>
        </p:nvPicPr>
        <p:blipFill>
          <a:blip r:embed="rId5"/>
          <a:stretch>
            <a:fillRect/>
          </a:stretch>
        </p:blipFill>
        <p:spPr>
          <a:xfrm>
            <a:off x="2704353" y="3657600"/>
            <a:ext cx="5219234" cy="284480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hibit">
  <a:themeElements>
    <a:clrScheme name="Exhibit">
      <a:dk1>
        <a:sysClr val="windowText" lastClr="000000"/>
      </a:dk1>
      <a:lt1>
        <a:sysClr val="window" lastClr="FFFFFF"/>
      </a:lt1>
      <a:dk2>
        <a:srgbClr val="1C3264"/>
      </a:dk2>
      <a:lt2>
        <a:srgbClr val="CCCCCC"/>
      </a:lt2>
      <a:accent1>
        <a:srgbClr val="3399FF"/>
      </a:accent1>
      <a:accent2>
        <a:srgbClr val="69FFFF"/>
      </a:accent2>
      <a:accent3>
        <a:srgbClr val="CCFF33"/>
      </a:accent3>
      <a:accent4>
        <a:srgbClr val="3333FF"/>
      </a:accent4>
      <a:accent5>
        <a:srgbClr val="9933FF"/>
      </a:accent5>
      <a:accent6>
        <a:srgbClr val="FF33FF"/>
      </a:accent6>
      <a:hlink>
        <a:srgbClr val="6699FF"/>
      </a:hlink>
      <a:folHlink>
        <a:srgbClr val="9999CC"/>
      </a:folHlink>
    </a:clrScheme>
    <a:fontScheme name="Exhibit">
      <a:majorFont>
        <a:latin typeface="Corbel"/>
        <a:ea typeface=""/>
        <a:cs typeface=""/>
        <a:font script="Jpan" typeface="ＭＳ Ｐゴシック"/>
      </a:majorFont>
      <a:minorFont>
        <a:latin typeface="Corbel"/>
        <a:ea typeface=""/>
        <a:cs typeface=""/>
        <a:font script="Jpan" typeface="ＭＳ Ｐゴシック"/>
      </a:minorFont>
    </a:fontScheme>
    <a:fmtScheme name="Exhibit">
      <a:fillStyleLst>
        <a:solidFill>
          <a:schemeClr val="phClr"/>
        </a:solidFill>
        <a:gradFill rotWithShape="1">
          <a:gsLst>
            <a:gs pos="0">
              <a:schemeClr val="phClr">
                <a:tint val="100000"/>
                <a:shade val="50000"/>
                <a:satMod val="110000"/>
                <a:lumMod val="70000"/>
              </a:schemeClr>
            </a:gs>
            <a:gs pos="50000">
              <a:schemeClr val="phClr">
                <a:tint val="80000"/>
                <a:satMod val="135000"/>
              </a:schemeClr>
            </a:gs>
            <a:gs pos="100000">
              <a:schemeClr val="phClr">
                <a:tint val="30000"/>
                <a:satMod val="150000"/>
              </a:schemeClr>
            </a:gs>
          </a:gsLst>
          <a:lin ang="16200000" scaled="1"/>
        </a:gradFill>
        <a:gradFill rotWithShape="1">
          <a:gsLst>
            <a:gs pos="0">
              <a:schemeClr val="phClr">
                <a:shade val="50000"/>
                <a:satMod val="110000"/>
                <a:lumMod val="70000"/>
              </a:schemeClr>
            </a:gs>
            <a:gs pos="65000">
              <a:schemeClr val="phClr">
                <a:shade val="90000"/>
                <a:satMod val="200000"/>
                <a:lumMod val="110000"/>
              </a:schemeClr>
            </a:gs>
            <a:gs pos="100000">
              <a:schemeClr val="phClr">
                <a:tint val="90000"/>
                <a:shade val="100000"/>
                <a:satMod val="250000"/>
                <a:lumMod val="150000"/>
              </a:schemeClr>
            </a:gs>
          </a:gsLst>
          <a:lin ang="16200000" scaled="1"/>
        </a:gradFill>
      </a:fillStyleLst>
      <a:lnStyleLst>
        <a:ln w="31750" cap="flat" cmpd="sng" algn="ctr">
          <a:solidFill>
            <a:schemeClr val="phClr">
              <a:satMod val="105000"/>
            </a:schemeClr>
          </a:solidFill>
          <a:prstDash val="solid"/>
        </a:ln>
        <a:ln w="50800" cap="flat" cmpd="sng" algn="ctr">
          <a:solidFill>
            <a:schemeClr val="phClr">
              <a:alpha val="95000"/>
            </a:schemeClr>
          </a:solidFill>
          <a:prstDash val="solid"/>
        </a:ln>
        <a:ln w="50800" cap="flat" cmpd="sng" algn="ctr">
          <a:solidFill>
            <a:schemeClr val="phClr">
              <a:alpha val="90000"/>
            </a:schemeClr>
          </a:solidFill>
          <a:prstDash val="solid"/>
        </a:ln>
      </a:lnStyleLst>
      <a:effectStyleLst>
        <a:effectStyle>
          <a:effectLst/>
        </a:effectStyle>
        <a:effectStyle>
          <a:effectLst>
            <a:reflection blurRad="12700" stA="25000" endPos="15000" dist="50800" dir="5400000" sy="-100000" rotWithShape="0"/>
          </a:effectLst>
        </a:effectStyle>
        <a:effectStyle>
          <a:effectLst>
            <a:innerShdw blurRad="76200" dist="25400" dir="5400000">
              <a:srgbClr val="FFFFFF">
                <a:alpha val="50000"/>
              </a:srgbClr>
            </a:innerShdw>
            <a:outerShdw blurRad="254000" dist="254000" dir="5400000" sx="90000" sy="-30000" rotWithShape="0">
              <a:srgbClr val="000000">
                <a:alpha val="25000"/>
              </a:srgbClr>
            </a:outerShdw>
          </a:effectLst>
          <a:scene3d>
            <a:camera prst="orthographicFront">
              <a:rot lat="0" lon="0" rev="0"/>
            </a:camera>
            <a:lightRig rig="twoPt" dir="t">
              <a:rot lat="0" lon="0" rev="54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70000"/>
                <a:satMod val="120000"/>
                <a:lumMod val="30000"/>
              </a:schemeClr>
              <a:schemeClr val="phClr">
                <a:tint val="70000"/>
                <a:satMod val="500000"/>
                <a:lumMod val="5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Exhibit.thmx</Template>
  <TotalTime>186</TotalTime>
  <Words>1576</Words>
  <Application>Microsoft Macintosh PowerPoint</Application>
  <PresentationFormat>On-screen Show (4:3)</PresentationFormat>
  <Paragraphs>60</Paragraphs>
  <Slides>29</Slides>
  <Notes>0</Notes>
  <HiddenSlides>0</HiddenSlides>
  <MMClips>0</MMClips>
  <ScaleCrop>false</ScaleCrop>
  <HeadingPairs>
    <vt:vector size="4" baseType="variant">
      <vt:variant>
        <vt:lpstr>Design Template</vt:lpstr>
      </vt:variant>
      <vt:variant>
        <vt:i4>1</vt:i4>
      </vt:variant>
      <vt:variant>
        <vt:lpstr>Slide Titles</vt:lpstr>
      </vt:variant>
      <vt:variant>
        <vt:i4>29</vt:i4>
      </vt:variant>
    </vt:vector>
  </HeadingPairs>
  <TitlesOfParts>
    <vt:vector size="30" baseType="lpstr">
      <vt:lpstr>Exhibit</vt:lpstr>
      <vt:lpstr>Control de emisiones</vt:lpstr>
      <vt:lpstr>A) Identificación de componentes de sistema de escape.</vt:lpstr>
      <vt:lpstr>MULTIPLE DE ESCAPE</vt:lpstr>
      <vt:lpstr>CONSTRUCCION</vt:lpstr>
      <vt:lpstr>MATERIALES</vt:lpstr>
      <vt:lpstr>TUBOS DE ESCAPE. tipos, características</vt:lpstr>
      <vt:lpstr>SILENCIADOR</vt:lpstr>
      <vt:lpstr>Convertidor catalitico</vt:lpstr>
      <vt:lpstr>Reacciones, oxidacion y reduccion</vt:lpstr>
      <vt:lpstr>B) IDENTIFICACION DEL SISTEMA DEL CONTROL DE EMISIONES.</vt:lpstr>
      <vt:lpstr>Slide 11</vt:lpstr>
      <vt:lpstr>Slide 12</vt:lpstr>
      <vt:lpstr>Slide 13</vt:lpstr>
      <vt:lpstr>Convertidores catalíticos</vt:lpstr>
      <vt:lpstr>Slide 15</vt:lpstr>
      <vt:lpstr>OPACIMETRO</vt:lpstr>
      <vt:lpstr>Slide 17</vt:lpstr>
      <vt:lpstr>FILTROS</vt:lpstr>
      <vt:lpstr>Slide 19</vt:lpstr>
      <vt:lpstr>Válvula para recirculación de gases de escape EGR </vt:lpstr>
      <vt:lpstr>Slide 21</vt:lpstr>
      <vt:lpstr>Slide 22</vt:lpstr>
      <vt:lpstr>Sistema EVAP convencional</vt:lpstr>
      <vt:lpstr>Slide 24</vt:lpstr>
      <vt:lpstr>Slide 25</vt:lpstr>
      <vt:lpstr>Slide 26</vt:lpstr>
      <vt:lpstr>Conversión catalítica </vt:lpstr>
      <vt:lpstr>Slide 28</vt:lpstr>
      <vt:lpstr>Slide 29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de emisiones</dc:title>
  <dc:creator>ximena moran</dc:creator>
  <cp:lastModifiedBy>ximena moran</cp:lastModifiedBy>
  <cp:revision>3</cp:revision>
  <dcterms:created xsi:type="dcterms:W3CDTF">2012-12-29T01:40:46Z</dcterms:created>
  <dcterms:modified xsi:type="dcterms:W3CDTF">2012-12-29T01:47:51Z</dcterms:modified>
</cp:coreProperties>
</file>